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9193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1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0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6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78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4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5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5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2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mmlwnbu9slev/the-nottebohm-case/" TargetMode="External"/><Relationship Id="rId2" Type="http://schemas.openxmlformats.org/officeDocument/2006/relationships/hyperlink" Target="https://prezi.com/iaumi-r82mmn/nottebohm-ca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j-cij.org/en/case/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56D74A-D913-379E-A988-02BAC5A6C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994" y="235635"/>
            <a:ext cx="10761785" cy="3193365"/>
          </a:xfrm>
        </p:spPr>
        <p:txBody>
          <a:bodyPr>
            <a:normAutofit/>
          </a:bodyPr>
          <a:lstStyle/>
          <a:p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NOTTEBOHM KARARI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7A1AE43-694E-214A-CB8A-DC350AF4A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093698"/>
            <a:ext cx="9418320" cy="2110154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İlknur Selimoğlu</a:t>
            </a:r>
          </a:p>
          <a:p>
            <a:r>
              <a:rPr lang="tr-TR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Ankara Üniversitesi Hukuk Fakültesi-4. Sınıf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C45760-F6D1-1A53-DCB4-B142AD82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978" y="0"/>
            <a:ext cx="3953022" cy="164913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75165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DC0ADE-0E52-290D-3030-A99AED2B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İÇİNDEKİLER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598BB2-9DA6-8193-7EEE-292B83617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Davaya Genel Bakış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Lihtenştayn’ın İddiaları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Guatemala!nın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Savunması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Uluslararası Adalet Divanı’nın Görüşü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Sonuç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Kaynakça</a:t>
            </a:r>
          </a:p>
        </p:txBody>
      </p:sp>
    </p:spTree>
    <p:extLst>
      <p:ext uri="{BB962C8B-B14F-4D97-AF65-F5344CB8AC3E}">
        <p14:creationId xmlns:p14="http://schemas.microsoft.com/office/powerpoint/2010/main" val="195634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6C5EA-A0CC-D740-1777-2B294ECE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00332"/>
          </a:xfrm>
        </p:spPr>
        <p:txBody>
          <a:bodyPr>
            <a:normAutofit/>
          </a:bodyPr>
          <a:lstStyle/>
          <a:p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DAVAYA GENEL BAKIŞ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E6BE1C-300A-6747-D64E-05CC871C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518177"/>
            <a:ext cx="8595360" cy="4351337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1881:Frederic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Almanya’da doğdu.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1905: Guatemala’ya taşındı ve orada iş kurdu.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1931: Kardeşi Lihtenştayn’da yaşamaya başladı.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bu sebeple bazen Lihtenştayn’ı ziyarete giderdi.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1939: Almanya Polonya’ya saldırdı.(2. Dünya savaşını başlatır.)Bu esnada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vatandaşlık için Lihtenştayn’a başvurdu. Bu zamana kadar daimi yerleşim yeri Guatemala idi.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Lihtenştayn ona vatandaşlık verdi.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1943: Guatemala Hükümeti onu sürgüne gönderdi ve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tüm mal varlığı ve mülklerine el konuldu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.( Alman vatandaşı olduğu gerekçesiyle)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1951: Lihtenştayn diplomatik himaye hakkına dayanarak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UAD’ye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bir başvuruda bulundu.</a:t>
            </a:r>
          </a:p>
        </p:txBody>
      </p:sp>
    </p:spTree>
    <p:extLst>
      <p:ext uri="{BB962C8B-B14F-4D97-AF65-F5344CB8AC3E}">
        <p14:creationId xmlns:p14="http://schemas.microsoft.com/office/powerpoint/2010/main" val="48447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D9B00-0355-7B46-D9AC-8228066F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LİHTENŞTAYN’IN İDDİALARI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6A6450-C3AF-603C-AFF8-1F3266F8C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8595360" cy="4351337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Guatemala, tarafsız bir ülke olan Lihtenştayn’ın vatandaşı olmasına rağmen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Nottebohm’u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tutuklayıp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sınırdışı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ederek ve mal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varlığna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el koyarak uluslararası hukuka aykırı hareket etmiştir. Çünkü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Lihtenştayn vatandaşlığını kazanmakla Alman vatandaşlığından mahrum bırakılmıştır.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Guatemala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Nottebohm’un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varlıklarını geri vermeli ve/veya tazminat vermelidir.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Ayrıca Lihtenştayn Hükümeti’ne de tazminat verilmelidir.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6F4F83C-B70C-D075-5949-39F34580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729" y="4909625"/>
            <a:ext cx="2377646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819B67-61BF-BB34-8974-6F5582EB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GUATEMALA’NIN SAVUNMASI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7EA73A-B2CD-33C5-7431-771ED53F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Lihtenştayn’ın iddialarının aşağıdaki gerekçelerle kabul edilemez olduğunu öne sürmüştür: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tüm iç hukuk yollarını tüketmemiştir.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Lihtenştayn vatandaşlığını geçerli olarak kazanmamış, bu sebeple Alman vatandaşlığı ya kaybetmemiş ya da geçerli olarak kaybetmemiştir.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Guatemala’nın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ile ilgili hiçbir eylemi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hükümetinin müdahalesini ve sorumluluğunu gerektirmemektedir. Yani Guatemala Lihtenştayn’ın diplomatik koruma hakkını hiçbir zaman tanımadı.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5C47C2D-4DEE-1CF2-426B-4C83FE34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32" y="5233182"/>
            <a:ext cx="3459840" cy="14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D7D34F-0D7E-3B61-D1AB-634DF297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ULUSLARARASI ADALET DİVANININ GÖRÜŞÜ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F4F16C-A8E1-702C-FE72-FC1E40C9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83544"/>
            <a:ext cx="8595360" cy="4351337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Divan, milli devletlerin mahfuz yetkileri çerçevesinde bahşettikleri vatandaşlığın geçerli olarak kazanılmış ya da kaybedilmiş olup olmadığıyla ilgilenmemiştir.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Divan, diplomatik himaye talebinin kabulü için kişi ile milli devleti arasında gerçek bir bağın bulunması gerektiğini ancak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ile Lihtenştayn arasında gerçek bir bağın bulunmadığını kabul etmiştir. Zira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Lihtenştayn vatandaşlığını sadece diplomatik himaye elde etmek amacıyla kazanmıştır.</a:t>
            </a:r>
          </a:p>
          <a:p>
            <a:pPr>
              <a:buFont typeface="Courier New" panose="02070309020205020404" pitchFamily="49" charset="0"/>
              <a:buChar char="o"/>
            </a:pPr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0F34509-1FDB-0F7C-D75F-8406DF4B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635" y="4698609"/>
            <a:ext cx="3822325" cy="19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9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6E424E-8DEB-A1D5-39BE-9329F18D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5B0C76-B441-0AF6-66B6-F74D4C4C7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Guatemala’nın Lihtenştayn vatandaşlığını tanımak zorunda olmadığını bildirerek, diplomatik himaye talebinin kabulü ile sınırlı olarak, Guatemala’ya karşı etkili olarak kabul etmiştir.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Bu kararla birlikte, kişinin gerçek vatandaşlığı olarak ifade edilen, en sıkı ilişkili bulunduğu ülke devletinin vatandaşlığına, milletlerarası hukukta hukuki sonuç bağlanması «etkili vatandaşlık ilkesi» olarak değer kazanmıştır.</a:t>
            </a:r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C37469-5F9D-C492-A493-225B4AC4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00" y="4385016"/>
            <a:ext cx="3456732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4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A7467D-475A-B01B-5B68-39FE3B20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12FED9-900C-D336-2CE7-C231BFC55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https://prezi.com/iaumi-r82mmn/nottebohm-case/</a:t>
            </a:r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https://prezi.com/mmlwnbu9slev/the-nottebohm-case/</a:t>
            </a:r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https://www.icj-cij.org/en/case/18</a:t>
            </a:r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Gülin GÜNGÖR- Tabiiyet Hukuku,2022</a:t>
            </a:r>
          </a:p>
          <a:p>
            <a:pPr algn="just"/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İlhan UNAT- </a:t>
            </a:r>
            <a:r>
              <a:rPr lang="tr-T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Nottebohm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Kararı ve Tabiiyetin Gerçekliği İlkesi-1966</a:t>
            </a:r>
          </a:p>
        </p:txBody>
      </p:sp>
    </p:spTree>
    <p:extLst>
      <p:ext uri="{BB962C8B-B14F-4D97-AF65-F5344CB8AC3E}">
        <p14:creationId xmlns:p14="http://schemas.microsoft.com/office/powerpoint/2010/main" val="141036904"/>
      </p:ext>
    </p:extLst>
  </p:cSld>
  <p:clrMapOvr>
    <a:masterClrMapping/>
  </p:clrMapOvr>
</p:sld>
</file>

<file path=ppt/theme/theme1.xml><?xml version="1.0" encoding="utf-8"?>
<a:theme xmlns:a="http://schemas.openxmlformats.org/drawingml/2006/main" name="Manzara">
  <a:themeElements>
    <a:clrScheme name="Özel 13">
      <a:dk1>
        <a:sysClr val="windowText" lastClr="000000"/>
      </a:dk1>
      <a:lt1>
        <a:sysClr val="window" lastClr="FFFFFF"/>
      </a:lt1>
      <a:dk2>
        <a:srgbClr val="92D050"/>
      </a:dk2>
      <a:lt2>
        <a:srgbClr val="E5DEDB"/>
      </a:lt2>
      <a:accent1>
        <a:srgbClr val="00B05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Manzar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nzar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Manzara</Template>
  <TotalTime>272</TotalTime>
  <Words>412</Words>
  <Application>Microsoft Office PowerPoint</Application>
  <PresentationFormat>Geniş ekran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Cambria</vt:lpstr>
      <vt:lpstr>Century Schoolbook</vt:lpstr>
      <vt:lpstr>Courier New</vt:lpstr>
      <vt:lpstr>Wingdings 2</vt:lpstr>
      <vt:lpstr>Manzara</vt:lpstr>
      <vt:lpstr>NOTTEBOHM KARARI</vt:lpstr>
      <vt:lpstr>İÇİNDEKİLER</vt:lpstr>
      <vt:lpstr>DAVAYA GENEL BAKIŞ</vt:lpstr>
      <vt:lpstr>LİHTENŞTAYN’IN İDDİALARI</vt:lpstr>
      <vt:lpstr>GUATEMALA’NIN SAVUNMASI</vt:lpstr>
      <vt:lpstr>ULUSLARARASI ADALET DİVANININ GÖRÜŞÜ</vt:lpstr>
      <vt:lpstr>SONUÇ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NOTTEBOHM KARARI</dc:title>
  <dc:creator>İlknur Selimoğlu</dc:creator>
  <cp:lastModifiedBy>İlknur Selimoğlu</cp:lastModifiedBy>
  <cp:revision>4</cp:revision>
  <dcterms:created xsi:type="dcterms:W3CDTF">2022-11-26T19:33:19Z</dcterms:created>
  <dcterms:modified xsi:type="dcterms:W3CDTF">2022-11-28T08:37:38Z</dcterms:modified>
</cp:coreProperties>
</file>