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8" r:id="rId10"/>
    <p:sldId id="264" r:id="rId11"/>
    <p:sldId id="265"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994B1D-13B8-4B1F-BABF-6AD34DE10223}" v="4" dt="2023-11-04T12:59:17.5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YNA SEVGEN" userId="fb55f4ec-45b7-4f21-a575-db9fbe45f612" providerId="ADAL" clId="{FD994B1D-13B8-4B1F-BABF-6AD34DE10223}"/>
    <pc:docChg chg="custSel modSld">
      <pc:chgData name="ALEYNA SEVGEN" userId="fb55f4ec-45b7-4f21-a575-db9fbe45f612" providerId="ADAL" clId="{FD994B1D-13B8-4B1F-BABF-6AD34DE10223}" dt="2023-11-04T13:00:15.037" v="29" actId="26606"/>
      <pc:docMkLst>
        <pc:docMk/>
      </pc:docMkLst>
      <pc:sldChg chg="addSp modSp mod setBg">
        <pc:chgData name="ALEYNA SEVGEN" userId="fb55f4ec-45b7-4f21-a575-db9fbe45f612" providerId="ADAL" clId="{FD994B1D-13B8-4B1F-BABF-6AD34DE10223}" dt="2023-11-04T13:00:15.037" v="29" actId="26606"/>
        <pc:sldMkLst>
          <pc:docMk/>
          <pc:sldMk cId="2739922485" sldId="256"/>
        </pc:sldMkLst>
        <pc:spChg chg="mod">
          <ac:chgData name="ALEYNA SEVGEN" userId="fb55f4ec-45b7-4f21-a575-db9fbe45f612" providerId="ADAL" clId="{FD994B1D-13B8-4B1F-BABF-6AD34DE10223}" dt="2023-11-04T13:00:15.037" v="29" actId="26606"/>
          <ac:spMkLst>
            <pc:docMk/>
            <pc:sldMk cId="2739922485" sldId="256"/>
            <ac:spMk id="2" creationId="{9CA41C5F-FD4C-8F4E-48A9-A673FDF46D8B}"/>
          </ac:spMkLst>
        </pc:spChg>
        <pc:spChg chg="mod">
          <ac:chgData name="ALEYNA SEVGEN" userId="fb55f4ec-45b7-4f21-a575-db9fbe45f612" providerId="ADAL" clId="{FD994B1D-13B8-4B1F-BABF-6AD34DE10223}" dt="2023-11-04T13:00:15.037" v="29" actId="26606"/>
          <ac:spMkLst>
            <pc:docMk/>
            <pc:sldMk cId="2739922485" sldId="256"/>
            <ac:spMk id="3" creationId="{5E4DC5AA-448F-CB7A-4396-AF25A3F801F1}"/>
          </ac:spMkLst>
        </pc:spChg>
        <pc:spChg chg="add">
          <ac:chgData name="ALEYNA SEVGEN" userId="fb55f4ec-45b7-4f21-a575-db9fbe45f612" providerId="ADAL" clId="{FD994B1D-13B8-4B1F-BABF-6AD34DE10223}" dt="2023-11-04T13:00:15.037" v="29" actId="26606"/>
          <ac:spMkLst>
            <pc:docMk/>
            <pc:sldMk cId="2739922485" sldId="256"/>
            <ac:spMk id="9" creationId="{B40FCD49-2060-48B9-8212-8A5F1DF4726F}"/>
          </ac:spMkLst>
        </pc:spChg>
        <pc:picChg chg="mod">
          <ac:chgData name="ALEYNA SEVGEN" userId="fb55f4ec-45b7-4f21-a575-db9fbe45f612" providerId="ADAL" clId="{FD994B1D-13B8-4B1F-BABF-6AD34DE10223}" dt="2023-11-04T13:00:15.037" v="29" actId="26606"/>
          <ac:picMkLst>
            <pc:docMk/>
            <pc:sldMk cId="2739922485" sldId="256"/>
            <ac:picMk id="4" creationId="{76078580-A21B-A460-7325-08FC1D8B5517}"/>
          </ac:picMkLst>
        </pc:picChg>
        <pc:picChg chg="add">
          <ac:chgData name="ALEYNA SEVGEN" userId="fb55f4ec-45b7-4f21-a575-db9fbe45f612" providerId="ADAL" clId="{FD994B1D-13B8-4B1F-BABF-6AD34DE10223}" dt="2023-11-04T13:00:15.037" v="29" actId="26606"/>
          <ac:picMkLst>
            <pc:docMk/>
            <pc:sldMk cId="2739922485" sldId="256"/>
            <ac:picMk id="11" creationId="{83A45DCD-B5FB-4A86-88D2-91088C7FFC5F}"/>
          </ac:picMkLst>
        </pc:picChg>
      </pc:sldChg>
      <pc:sldChg chg="modSp mod">
        <pc:chgData name="ALEYNA SEVGEN" userId="fb55f4ec-45b7-4f21-a575-db9fbe45f612" providerId="ADAL" clId="{FD994B1D-13B8-4B1F-BABF-6AD34DE10223}" dt="2023-11-04T12:59:20.808" v="23" actId="27636"/>
        <pc:sldMkLst>
          <pc:docMk/>
          <pc:sldMk cId="2873832348" sldId="257"/>
        </pc:sldMkLst>
        <pc:spChg chg="mod">
          <ac:chgData name="ALEYNA SEVGEN" userId="fb55f4ec-45b7-4f21-a575-db9fbe45f612" providerId="ADAL" clId="{FD994B1D-13B8-4B1F-BABF-6AD34DE10223}" dt="2023-11-04T12:59:20.808" v="23" actId="27636"/>
          <ac:spMkLst>
            <pc:docMk/>
            <pc:sldMk cId="2873832348" sldId="257"/>
            <ac:spMk id="3" creationId="{2C7881C9-4D34-64F3-989D-77298C19DF23}"/>
          </ac:spMkLst>
        </pc:spChg>
      </pc:sldChg>
      <pc:sldChg chg="addSp delSp modSp mod setBg delDesignElem">
        <pc:chgData name="ALEYNA SEVGEN" userId="fb55f4ec-45b7-4f21-a575-db9fbe45f612" providerId="ADAL" clId="{FD994B1D-13B8-4B1F-BABF-6AD34DE10223}" dt="2023-11-04T12:59:17.554" v="16"/>
        <pc:sldMkLst>
          <pc:docMk/>
          <pc:sldMk cId="3741800023" sldId="258"/>
        </pc:sldMkLst>
        <pc:spChg chg="mod">
          <ac:chgData name="ALEYNA SEVGEN" userId="fb55f4ec-45b7-4f21-a575-db9fbe45f612" providerId="ADAL" clId="{FD994B1D-13B8-4B1F-BABF-6AD34DE10223}" dt="2023-11-04T12:57:50.887" v="10" actId="26606"/>
          <ac:spMkLst>
            <pc:docMk/>
            <pc:sldMk cId="3741800023" sldId="258"/>
            <ac:spMk id="2" creationId="{43692CB1-5BD6-9094-DAD3-8DFE85865164}"/>
          </ac:spMkLst>
        </pc:spChg>
        <pc:spChg chg="add del">
          <ac:chgData name="ALEYNA SEVGEN" userId="fb55f4ec-45b7-4f21-a575-db9fbe45f612" providerId="ADAL" clId="{FD994B1D-13B8-4B1F-BABF-6AD34DE10223}" dt="2023-11-04T12:59:17.554" v="16"/>
          <ac:spMkLst>
            <pc:docMk/>
            <pc:sldMk cId="3741800023" sldId="258"/>
            <ac:spMk id="19" creationId="{C5BDD1EA-D8C1-45AF-9F0A-14A2A137BA2A}"/>
          </ac:spMkLst>
        </pc:spChg>
        <pc:spChg chg="add del">
          <ac:chgData name="ALEYNA SEVGEN" userId="fb55f4ec-45b7-4f21-a575-db9fbe45f612" providerId="ADAL" clId="{FD994B1D-13B8-4B1F-BABF-6AD34DE10223}" dt="2023-11-04T12:59:17.554" v="16"/>
          <ac:spMkLst>
            <pc:docMk/>
            <pc:sldMk cId="3741800023" sldId="258"/>
            <ac:spMk id="21" creationId="{14354E08-0068-48D7-A8AD-84C7B1CF585D}"/>
          </ac:spMkLst>
        </pc:spChg>
        <pc:grpChg chg="add del">
          <ac:chgData name="ALEYNA SEVGEN" userId="fb55f4ec-45b7-4f21-a575-db9fbe45f612" providerId="ADAL" clId="{FD994B1D-13B8-4B1F-BABF-6AD34DE10223}" dt="2023-11-04T12:59:17.554" v="16"/>
          <ac:grpSpMkLst>
            <pc:docMk/>
            <pc:sldMk cId="3741800023" sldId="258"/>
            <ac:grpSpMk id="23" creationId="{A779F34F-2960-4B81-BA08-445B6F6A0CD7}"/>
          </ac:grpSpMkLst>
        </pc:grpChg>
        <pc:picChg chg="mod">
          <ac:chgData name="ALEYNA SEVGEN" userId="fb55f4ec-45b7-4f21-a575-db9fbe45f612" providerId="ADAL" clId="{FD994B1D-13B8-4B1F-BABF-6AD34DE10223}" dt="2023-11-04T12:57:50.887" v="10" actId="26606"/>
          <ac:picMkLst>
            <pc:docMk/>
            <pc:sldMk cId="3741800023" sldId="258"/>
            <ac:picMk id="4" creationId="{FD5DB9E8-1611-EEDD-64E1-D7A014F2D62A}"/>
          </ac:picMkLst>
        </pc:picChg>
        <pc:cxnChg chg="add del">
          <ac:chgData name="ALEYNA SEVGEN" userId="fb55f4ec-45b7-4f21-a575-db9fbe45f612" providerId="ADAL" clId="{FD994B1D-13B8-4B1F-BABF-6AD34DE10223}" dt="2023-11-04T12:59:17.554" v="16"/>
          <ac:cxnSpMkLst>
            <pc:docMk/>
            <pc:sldMk cId="3741800023" sldId="258"/>
            <ac:cxnSpMk id="9" creationId="{8FD48FB1-66D8-4676-B0AA-C139A1DB78D1}"/>
          </ac:cxnSpMkLst>
        </pc:cxnChg>
        <pc:cxnChg chg="add del">
          <ac:chgData name="ALEYNA SEVGEN" userId="fb55f4ec-45b7-4f21-a575-db9fbe45f612" providerId="ADAL" clId="{FD994B1D-13B8-4B1F-BABF-6AD34DE10223}" dt="2023-11-04T12:59:17.554" v="16"/>
          <ac:cxnSpMkLst>
            <pc:docMk/>
            <pc:sldMk cId="3741800023" sldId="258"/>
            <ac:cxnSpMk id="11" creationId="{F033F5AE-6728-4F19-8DED-658E674B31B9}"/>
          </ac:cxnSpMkLst>
        </pc:cxnChg>
        <pc:cxnChg chg="add del">
          <ac:chgData name="ALEYNA SEVGEN" userId="fb55f4ec-45b7-4f21-a575-db9fbe45f612" providerId="ADAL" clId="{FD994B1D-13B8-4B1F-BABF-6AD34DE10223}" dt="2023-11-04T12:59:17.554" v="16"/>
          <ac:cxnSpMkLst>
            <pc:docMk/>
            <pc:sldMk cId="3741800023" sldId="258"/>
            <ac:cxnSpMk id="13" creationId="{82C7D74A-18BA-4709-A808-44E8815C4430}"/>
          </ac:cxnSpMkLst>
        </pc:cxnChg>
        <pc:cxnChg chg="add del">
          <ac:chgData name="ALEYNA SEVGEN" userId="fb55f4ec-45b7-4f21-a575-db9fbe45f612" providerId="ADAL" clId="{FD994B1D-13B8-4B1F-BABF-6AD34DE10223}" dt="2023-11-04T12:59:17.554" v="16"/>
          <ac:cxnSpMkLst>
            <pc:docMk/>
            <pc:sldMk cId="3741800023" sldId="258"/>
            <ac:cxnSpMk id="15" creationId="{B5164A3F-1561-4039-8185-AB0EEB713EA7}"/>
          </ac:cxnSpMkLst>
        </pc:cxnChg>
        <pc:cxnChg chg="add del">
          <ac:chgData name="ALEYNA SEVGEN" userId="fb55f4ec-45b7-4f21-a575-db9fbe45f612" providerId="ADAL" clId="{FD994B1D-13B8-4B1F-BABF-6AD34DE10223}" dt="2023-11-04T12:59:17.554" v="16"/>
          <ac:cxnSpMkLst>
            <pc:docMk/>
            <pc:sldMk cId="3741800023" sldId="258"/>
            <ac:cxnSpMk id="17" creationId="{2A35DB53-42BE-460E-9CA1-1294C98463CB}"/>
          </ac:cxnSpMkLst>
        </pc:cxnChg>
      </pc:sldChg>
      <pc:sldChg chg="modSp mod">
        <pc:chgData name="ALEYNA SEVGEN" userId="fb55f4ec-45b7-4f21-a575-db9fbe45f612" providerId="ADAL" clId="{FD994B1D-13B8-4B1F-BABF-6AD34DE10223}" dt="2023-11-04T12:59:18.703" v="17" actId="27636"/>
        <pc:sldMkLst>
          <pc:docMk/>
          <pc:sldMk cId="544639990" sldId="259"/>
        </pc:sldMkLst>
        <pc:spChg chg="mod">
          <ac:chgData name="ALEYNA SEVGEN" userId="fb55f4ec-45b7-4f21-a575-db9fbe45f612" providerId="ADAL" clId="{FD994B1D-13B8-4B1F-BABF-6AD34DE10223}" dt="2023-11-04T12:58:29.027" v="13" actId="1076"/>
          <ac:spMkLst>
            <pc:docMk/>
            <pc:sldMk cId="544639990" sldId="259"/>
            <ac:spMk id="2" creationId="{8A0B2D47-6F6D-C17C-16C6-D6BB1C0F185D}"/>
          </ac:spMkLst>
        </pc:spChg>
        <pc:spChg chg="mod">
          <ac:chgData name="ALEYNA SEVGEN" userId="fb55f4ec-45b7-4f21-a575-db9fbe45f612" providerId="ADAL" clId="{FD994B1D-13B8-4B1F-BABF-6AD34DE10223}" dt="2023-11-04T12:59:18.703" v="17" actId="27636"/>
          <ac:spMkLst>
            <pc:docMk/>
            <pc:sldMk cId="544639990" sldId="259"/>
            <ac:spMk id="3" creationId="{2645C527-C74D-64D0-BE9D-3353C0D53048}"/>
          </ac:spMkLst>
        </pc:spChg>
      </pc:sldChg>
      <pc:sldChg chg="addSp modSp mod setBg">
        <pc:chgData name="ALEYNA SEVGEN" userId="fb55f4ec-45b7-4f21-a575-db9fbe45f612" providerId="ADAL" clId="{FD994B1D-13B8-4B1F-BABF-6AD34DE10223}" dt="2023-11-04T12:59:27.836" v="24" actId="26606"/>
        <pc:sldMkLst>
          <pc:docMk/>
          <pc:sldMk cId="4038319255" sldId="260"/>
        </pc:sldMkLst>
        <pc:picChg chg="mod">
          <ac:chgData name="ALEYNA SEVGEN" userId="fb55f4ec-45b7-4f21-a575-db9fbe45f612" providerId="ADAL" clId="{FD994B1D-13B8-4B1F-BABF-6AD34DE10223}" dt="2023-11-04T12:59:27.836" v="24" actId="26606"/>
          <ac:picMkLst>
            <pc:docMk/>
            <pc:sldMk cId="4038319255" sldId="260"/>
            <ac:picMk id="4" creationId="{F50A056B-E62D-34AF-0F3D-C9C433A17910}"/>
          </ac:picMkLst>
        </pc:picChg>
        <pc:picChg chg="add">
          <ac:chgData name="ALEYNA SEVGEN" userId="fb55f4ec-45b7-4f21-a575-db9fbe45f612" providerId="ADAL" clId="{FD994B1D-13B8-4B1F-BABF-6AD34DE10223}" dt="2023-11-04T12:59:27.836" v="24" actId="26606"/>
          <ac:picMkLst>
            <pc:docMk/>
            <pc:sldMk cId="4038319255" sldId="260"/>
            <ac:picMk id="6" creationId="{2E640319-3BB6-49BF-BAF4-D63FEC73E146}"/>
          </ac:picMkLst>
        </pc:picChg>
        <pc:picChg chg="add">
          <ac:chgData name="ALEYNA SEVGEN" userId="fb55f4ec-45b7-4f21-a575-db9fbe45f612" providerId="ADAL" clId="{FD994B1D-13B8-4B1F-BABF-6AD34DE10223}" dt="2023-11-04T12:59:27.836" v="24" actId="26606"/>
          <ac:picMkLst>
            <pc:docMk/>
            <pc:sldMk cId="4038319255" sldId="260"/>
            <ac:picMk id="9" creationId="{93274B0C-1CB3-4AA4-A183-20B7FE5DB1D2}"/>
          </ac:picMkLst>
        </pc:picChg>
      </pc:sldChg>
      <pc:sldChg chg="addSp modSp mod setBg">
        <pc:chgData name="ALEYNA SEVGEN" userId="fb55f4ec-45b7-4f21-a575-db9fbe45f612" providerId="ADAL" clId="{FD994B1D-13B8-4B1F-BABF-6AD34DE10223}" dt="2023-11-04T12:59:32.983" v="25" actId="26606"/>
        <pc:sldMkLst>
          <pc:docMk/>
          <pc:sldMk cId="45129303" sldId="261"/>
        </pc:sldMkLst>
        <pc:spChg chg="mod ord">
          <ac:chgData name="ALEYNA SEVGEN" userId="fb55f4ec-45b7-4f21-a575-db9fbe45f612" providerId="ADAL" clId="{FD994B1D-13B8-4B1F-BABF-6AD34DE10223}" dt="2023-11-04T12:59:32.983" v="25" actId="26606"/>
          <ac:spMkLst>
            <pc:docMk/>
            <pc:sldMk cId="45129303" sldId="261"/>
            <ac:spMk id="3" creationId="{0B3B8C93-AF5F-2F22-B32B-BDBDDB8810FE}"/>
          </ac:spMkLst>
        </pc:spChg>
        <pc:spChg chg="add">
          <ac:chgData name="ALEYNA SEVGEN" userId="fb55f4ec-45b7-4f21-a575-db9fbe45f612" providerId="ADAL" clId="{FD994B1D-13B8-4B1F-BABF-6AD34DE10223}" dt="2023-11-04T12:59:32.983" v="25" actId="26606"/>
          <ac:spMkLst>
            <pc:docMk/>
            <pc:sldMk cId="45129303" sldId="261"/>
            <ac:spMk id="9" creationId="{48FE65CB-EFD8-497D-A30A-093E20EACB05}"/>
          </ac:spMkLst>
        </pc:spChg>
        <pc:picChg chg="mod">
          <ac:chgData name="ALEYNA SEVGEN" userId="fb55f4ec-45b7-4f21-a575-db9fbe45f612" providerId="ADAL" clId="{FD994B1D-13B8-4B1F-BABF-6AD34DE10223}" dt="2023-11-04T12:59:32.983" v="25" actId="26606"/>
          <ac:picMkLst>
            <pc:docMk/>
            <pc:sldMk cId="45129303" sldId="261"/>
            <ac:picMk id="4" creationId="{E47CE296-F3E0-6569-5E73-17C09B3AFB25}"/>
          </ac:picMkLst>
        </pc:picChg>
        <pc:picChg chg="add">
          <ac:chgData name="ALEYNA SEVGEN" userId="fb55f4ec-45b7-4f21-a575-db9fbe45f612" providerId="ADAL" clId="{FD994B1D-13B8-4B1F-BABF-6AD34DE10223}" dt="2023-11-04T12:59:32.983" v="25" actId="26606"/>
          <ac:picMkLst>
            <pc:docMk/>
            <pc:sldMk cId="45129303" sldId="261"/>
            <ac:picMk id="11" creationId="{00E374F5-52B2-4260-8B1C-54237931F069}"/>
          </ac:picMkLst>
        </pc:picChg>
      </pc:sldChg>
      <pc:sldChg chg="addSp modSp mod setBg">
        <pc:chgData name="ALEYNA SEVGEN" userId="fb55f4ec-45b7-4f21-a575-db9fbe45f612" providerId="ADAL" clId="{FD994B1D-13B8-4B1F-BABF-6AD34DE10223}" dt="2023-11-04T12:59:40.521" v="26" actId="26606"/>
        <pc:sldMkLst>
          <pc:docMk/>
          <pc:sldMk cId="119041291" sldId="262"/>
        </pc:sldMkLst>
        <pc:spChg chg="mod ord">
          <ac:chgData name="ALEYNA SEVGEN" userId="fb55f4ec-45b7-4f21-a575-db9fbe45f612" providerId="ADAL" clId="{FD994B1D-13B8-4B1F-BABF-6AD34DE10223}" dt="2023-11-04T12:59:40.521" v="26" actId="26606"/>
          <ac:spMkLst>
            <pc:docMk/>
            <pc:sldMk cId="119041291" sldId="262"/>
            <ac:spMk id="3" creationId="{1E8866EE-29F7-5B29-CD37-CDAEA506D06E}"/>
          </ac:spMkLst>
        </pc:spChg>
        <pc:spChg chg="add">
          <ac:chgData name="ALEYNA SEVGEN" userId="fb55f4ec-45b7-4f21-a575-db9fbe45f612" providerId="ADAL" clId="{FD994B1D-13B8-4B1F-BABF-6AD34DE10223}" dt="2023-11-04T12:59:40.521" v="26" actId="26606"/>
          <ac:spMkLst>
            <pc:docMk/>
            <pc:sldMk cId="119041291" sldId="262"/>
            <ac:spMk id="9" creationId="{48FE65CB-EFD8-497D-A30A-093E20EACB05}"/>
          </ac:spMkLst>
        </pc:spChg>
        <pc:picChg chg="mod">
          <ac:chgData name="ALEYNA SEVGEN" userId="fb55f4ec-45b7-4f21-a575-db9fbe45f612" providerId="ADAL" clId="{FD994B1D-13B8-4B1F-BABF-6AD34DE10223}" dt="2023-11-04T12:59:40.521" v="26" actId="26606"/>
          <ac:picMkLst>
            <pc:docMk/>
            <pc:sldMk cId="119041291" sldId="262"/>
            <ac:picMk id="4" creationId="{ACC503DC-23B4-60F1-680B-E76E60497A79}"/>
          </ac:picMkLst>
        </pc:picChg>
        <pc:picChg chg="add">
          <ac:chgData name="ALEYNA SEVGEN" userId="fb55f4ec-45b7-4f21-a575-db9fbe45f612" providerId="ADAL" clId="{FD994B1D-13B8-4B1F-BABF-6AD34DE10223}" dt="2023-11-04T12:59:40.521" v="26" actId="26606"/>
          <ac:picMkLst>
            <pc:docMk/>
            <pc:sldMk cId="119041291" sldId="262"/>
            <ac:picMk id="11" creationId="{00E374F5-52B2-4260-8B1C-54237931F069}"/>
          </ac:picMkLst>
        </pc:picChg>
      </pc:sldChg>
      <pc:sldChg chg="modSp mod">
        <pc:chgData name="ALEYNA SEVGEN" userId="fb55f4ec-45b7-4f21-a575-db9fbe45f612" providerId="ADAL" clId="{FD994B1D-13B8-4B1F-BABF-6AD34DE10223}" dt="2023-11-04T12:59:19.865" v="19" actId="27636"/>
        <pc:sldMkLst>
          <pc:docMk/>
          <pc:sldMk cId="3645903931" sldId="263"/>
        </pc:sldMkLst>
        <pc:spChg chg="mod">
          <ac:chgData name="ALEYNA SEVGEN" userId="fb55f4ec-45b7-4f21-a575-db9fbe45f612" providerId="ADAL" clId="{FD994B1D-13B8-4B1F-BABF-6AD34DE10223}" dt="2023-11-04T12:59:19.865" v="19" actId="27636"/>
          <ac:spMkLst>
            <pc:docMk/>
            <pc:sldMk cId="3645903931" sldId="263"/>
            <ac:spMk id="3" creationId="{087954D8-7168-4ABE-A87E-C8E223C1262E}"/>
          </ac:spMkLst>
        </pc:spChg>
      </pc:sldChg>
      <pc:sldChg chg="addSp modSp mod setBg">
        <pc:chgData name="ALEYNA SEVGEN" userId="fb55f4ec-45b7-4f21-a575-db9fbe45f612" providerId="ADAL" clId="{FD994B1D-13B8-4B1F-BABF-6AD34DE10223}" dt="2023-11-04T12:59:54.647" v="27" actId="26606"/>
        <pc:sldMkLst>
          <pc:docMk/>
          <pc:sldMk cId="2593158786" sldId="264"/>
        </pc:sldMkLst>
        <pc:spChg chg="mod ord">
          <ac:chgData name="ALEYNA SEVGEN" userId="fb55f4ec-45b7-4f21-a575-db9fbe45f612" providerId="ADAL" clId="{FD994B1D-13B8-4B1F-BABF-6AD34DE10223}" dt="2023-11-04T12:59:54.647" v="27" actId="26606"/>
          <ac:spMkLst>
            <pc:docMk/>
            <pc:sldMk cId="2593158786" sldId="264"/>
            <ac:spMk id="3" creationId="{D33364EC-DB21-1E24-3CCE-37C17004FC61}"/>
          </ac:spMkLst>
        </pc:spChg>
        <pc:spChg chg="add">
          <ac:chgData name="ALEYNA SEVGEN" userId="fb55f4ec-45b7-4f21-a575-db9fbe45f612" providerId="ADAL" clId="{FD994B1D-13B8-4B1F-BABF-6AD34DE10223}" dt="2023-11-04T12:59:54.647" v="27" actId="26606"/>
          <ac:spMkLst>
            <pc:docMk/>
            <pc:sldMk cId="2593158786" sldId="264"/>
            <ac:spMk id="9" creationId="{10D21FCB-56CB-4EFA-A79A-A9A8EC0F722E}"/>
          </ac:spMkLst>
        </pc:spChg>
        <pc:picChg chg="mod">
          <ac:chgData name="ALEYNA SEVGEN" userId="fb55f4ec-45b7-4f21-a575-db9fbe45f612" providerId="ADAL" clId="{FD994B1D-13B8-4B1F-BABF-6AD34DE10223}" dt="2023-11-04T12:59:54.647" v="27" actId="26606"/>
          <ac:picMkLst>
            <pc:docMk/>
            <pc:sldMk cId="2593158786" sldId="264"/>
            <ac:picMk id="4" creationId="{B8C83D58-B53E-2972-0EAC-1C89B37CE692}"/>
          </ac:picMkLst>
        </pc:picChg>
        <pc:picChg chg="add">
          <ac:chgData name="ALEYNA SEVGEN" userId="fb55f4ec-45b7-4f21-a575-db9fbe45f612" providerId="ADAL" clId="{FD994B1D-13B8-4B1F-BABF-6AD34DE10223}" dt="2023-11-04T12:59:54.647" v="27" actId="26606"/>
          <ac:picMkLst>
            <pc:docMk/>
            <pc:sldMk cId="2593158786" sldId="264"/>
            <ac:picMk id="11" creationId="{B1027BD9-272C-4CC4-9396-1708F8B1F40D}"/>
          </ac:picMkLst>
        </pc:picChg>
      </pc:sldChg>
      <pc:sldChg chg="modSp mod">
        <pc:chgData name="ALEYNA SEVGEN" userId="fb55f4ec-45b7-4f21-a575-db9fbe45f612" providerId="ADAL" clId="{FD994B1D-13B8-4B1F-BABF-6AD34DE10223}" dt="2023-11-04T12:59:20.650" v="21" actId="27636"/>
        <pc:sldMkLst>
          <pc:docMk/>
          <pc:sldMk cId="1883643812" sldId="265"/>
        </pc:sldMkLst>
        <pc:spChg chg="mod">
          <ac:chgData name="ALEYNA SEVGEN" userId="fb55f4ec-45b7-4f21-a575-db9fbe45f612" providerId="ADAL" clId="{FD994B1D-13B8-4B1F-BABF-6AD34DE10223}" dt="2023-11-04T12:59:17.554" v="16"/>
          <ac:spMkLst>
            <pc:docMk/>
            <pc:sldMk cId="1883643812" sldId="265"/>
            <ac:spMk id="2" creationId="{304CEAE6-4BF5-F2D7-D1CD-4E9BA3289551}"/>
          </ac:spMkLst>
        </pc:spChg>
        <pc:spChg chg="mod">
          <ac:chgData name="ALEYNA SEVGEN" userId="fb55f4ec-45b7-4f21-a575-db9fbe45f612" providerId="ADAL" clId="{FD994B1D-13B8-4B1F-BABF-6AD34DE10223}" dt="2023-11-04T12:59:20.650" v="21" actId="27636"/>
          <ac:spMkLst>
            <pc:docMk/>
            <pc:sldMk cId="1883643812" sldId="265"/>
            <ac:spMk id="3" creationId="{4529D682-F23E-56BB-1769-FAD1C0808C6B}"/>
          </ac:spMkLst>
        </pc:spChg>
      </pc:sldChg>
      <pc:sldChg chg="addSp modSp mod setBg">
        <pc:chgData name="ALEYNA SEVGEN" userId="fb55f4ec-45b7-4f21-a575-db9fbe45f612" providerId="ADAL" clId="{FD994B1D-13B8-4B1F-BABF-6AD34DE10223}" dt="2023-11-04T13:00:07.103" v="28" actId="26606"/>
        <pc:sldMkLst>
          <pc:docMk/>
          <pc:sldMk cId="2682333928" sldId="267"/>
        </pc:sldMkLst>
        <pc:spChg chg="mod">
          <ac:chgData name="ALEYNA SEVGEN" userId="fb55f4ec-45b7-4f21-a575-db9fbe45f612" providerId="ADAL" clId="{FD994B1D-13B8-4B1F-BABF-6AD34DE10223}" dt="2023-11-04T13:00:07.103" v="28" actId="26606"/>
          <ac:spMkLst>
            <pc:docMk/>
            <pc:sldMk cId="2682333928" sldId="267"/>
            <ac:spMk id="3" creationId="{12A5833E-1187-C270-1C23-1B39A22DA6AB}"/>
          </ac:spMkLst>
        </pc:spChg>
        <pc:spChg chg="add">
          <ac:chgData name="ALEYNA SEVGEN" userId="fb55f4ec-45b7-4f21-a575-db9fbe45f612" providerId="ADAL" clId="{FD994B1D-13B8-4B1F-BABF-6AD34DE10223}" dt="2023-11-04T13:00:07.103" v="28" actId="26606"/>
          <ac:spMkLst>
            <pc:docMk/>
            <pc:sldMk cId="2682333928" sldId="267"/>
            <ac:spMk id="9" creationId="{4D4DD4CF-9732-4771-98FE-77886DC915F2}"/>
          </ac:spMkLst>
        </pc:spChg>
        <pc:spChg chg="add">
          <ac:chgData name="ALEYNA SEVGEN" userId="fb55f4ec-45b7-4f21-a575-db9fbe45f612" providerId="ADAL" clId="{FD994B1D-13B8-4B1F-BABF-6AD34DE10223}" dt="2023-11-04T13:00:07.103" v="28" actId="26606"/>
          <ac:spMkLst>
            <pc:docMk/>
            <pc:sldMk cId="2682333928" sldId="267"/>
            <ac:spMk id="13" creationId="{A2861A9C-C970-4FFE-B67C-222B6F573287}"/>
          </ac:spMkLst>
        </pc:spChg>
        <pc:picChg chg="mod ord">
          <ac:chgData name="ALEYNA SEVGEN" userId="fb55f4ec-45b7-4f21-a575-db9fbe45f612" providerId="ADAL" clId="{FD994B1D-13B8-4B1F-BABF-6AD34DE10223}" dt="2023-11-04T13:00:07.103" v="28" actId="26606"/>
          <ac:picMkLst>
            <pc:docMk/>
            <pc:sldMk cId="2682333928" sldId="267"/>
            <ac:picMk id="4" creationId="{102475AD-4BB4-91B0-D2F6-B7070CEDAAF1}"/>
          </ac:picMkLst>
        </pc:picChg>
        <pc:picChg chg="add">
          <ac:chgData name="ALEYNA SEVGEN" userId="fb55f4ec-45b7-4f21-a575-db9fbe45f612" providerId="ADAL" clId="{FD994B1D-13B8-4B1F-BABF-6AD34DE10223}" dt="2023-11-04T13:00:07.103" v="28" actId="26606"/>
          <ac:picMkLst>
            <pc:docMk/>
            <pc:sldMk cId="2682333928" sldId="267"/>
            <ac:picMk id="11" creationId="{0917E639-5738-4605-929E-1222198314AD}"/>
          </ac:picMkLst>
        </pc:picChg>
        <pc:picChg chg="add">
          <ac:chgData name="ALEYNA SEVGEN" userId="fb55f4ec-45b7-4f21-a575-db9fbe45f612" providerId="ADAL" clId="{FD994B1D-13B8-4B1F-BABF-6AD34DE10223}" dt="2023-11-04T13:00:07.103" v="28" actId="26606"/>
          <ac:picMkLst>
            <pc:docMk/>
            <pc:sldMk cId="2682333928" sldId="267"/>
            <ac:picMk id="15" creationId="{D2FDF82E-EBD8-4EC5-AD10-CD9E70EE85CF}"/>
          </ac:picMkLst>
        </pc:picChg>
      </pc:sldChg>
      <pc:sldChg chg="delSp modSp mod delDesignElem">
        <pc:chgData name="ALEYNA SEVGEN" userId="fb55f4ec-45b7-4f21-a575-db9fbe45f612" providerId="ADAL" clId="{FD994B1D-13B8-4B1F-BABF-6AD34DE10223}" dt="2023-11-04T12:57:10.428" v="6" actId="27636"/>
        <pc:sldMkLst>
          <pc:docMk/>
          <pc:sldMk cId="538082286" sldId="268"/>
        </pc:sldMkLst>
        <pc:spChg chg="mod">
          <ac:chgData name="ALEYNA SEVGEN" userId="fb55f4ec-45b7-4f21-a575-db9fbe45f612" providerId="ADAL" clId="{FD994B1D-13B8-4B1F-BABF-6AD34DE10223}" dt="2023-11-04T12:57:10.428" v="6" actId="27636"/>
          <ac:spMkLst>
            <pc:docMk/>
            <pc:sldMk cId="538082286" sldId="268"/>
            <ac:spMk id="2" creationId="{245B2B4D-C16B-E834-2B02-E9167DAAFF14}"/>
          </ac:spMkLst>
        </pc:spChg>
        <pc:spChg chg="del">
          <ac:chgData name="ALEYNA SEVGEN" userId="fb55f4ec-45b7-4f21-a575-db9fbe45f612" providerId="ADAL" clId="{FD994B1D-13B8-4B1F-BABF-6AD34DE10223}" dt="2023-11-04T12:57:09.928" v="1"/>
          <ac:spMkLst>
            <pc:docMk/>
            <pc:sldMk cId="538082286" sldId="268"/>
            <ac:spMk id="32" creationId="{A3C6F7F0-46EA-4F8E-A112-1B517C2B5A00}"/>
          </ac:spMkLst>
        </pc:spChg>
        <pc:spChg chg="del">
          <ac:chgData name="ALEYNA SEVGEN" userId="fb55f4ec-45b7-4f21-a575-db9fbe45f612" providerId="ADAL" clId="{FD994B1D-13B8-4B1F-BABF-6AD34DE10223}" dt="2023-11-04T12:57:09.928" v="1"/>
          <ac:spMkLst>
            <pc:docMk/>
            <pc:sldMk cId="538082286" sldId="268"/>
            <ac:spMk id="34" creationId="{1691A3CC-CDA1-4C3B-9150-FCFB5373D82B}"/>
          </ac:spMkLst>
        </pc:spChg>
        <pc:spChg chg="del">
          <ac:chgData name="ALEYNA SEVGEN" userId="fb55f4ec-45b7-4f21-a575-db9fbe45f612" providerId="ADAL" clId="{FD994B1D-13B8-4B1F-BABF-6AD34DE10223}" dt="2023-11-04T12:57:09.928" v="1"/>
          <ac:spMkLst>
            <pc:docMk/>
            <pc:sldMk cId="538082286" sldId="268"/>
            <ac:spMk id="36" creationId="{41704883-D088-4683-A1FD-AEE53B336130}"/>
          </ac:spMkLst>
        </pc:spChg>
        <pc:spChg chg="del">
          <ac:chgData name="ALEYNA SEVGEN" userId="fb55f4ec-45b7-4f21-a575-db9fbe45f612" providerId="ADAL" clId="{FD994B1D-13B8-4B1F-BABF-6AD34DE10223}" dt="2023-11-04T12:57:09.928" v="1"/>
          <ac:spMkLst>
            <pc:docMk/>
            <pc:sldMk cId="538082286" sldId="268"/>
            <ac:spMk id="38" creationId="{A9C04EC1-26B9-40BD-84A6-B2C0A913D0F9}"/>
          </ac:spMkLst>
        </pc:spChg>
        <pc:spChg chg="del">
          <ac:chgData name="ALEYNA SEVGEN" userId="fb55f4ec-45b7-4f21-a575-db9fbe45f612" providerId="ADAL" clId="{FD994B1D-13B8-4B1F-BABF-6AD34DE10223}" dt="2023-11-04T12:57:09.928" v="1"/>
          <ac:spMkLst>
            <pc:docMk/>
            <pc:sldMk cId="538082286" sldId="268"/>
            <ac:spMk id="40" creationId="{9BAB74E2-5A82-47FD-BBB4-BFD47779FFB9}"/>
          </ac:spMkLst>
        </pc:spChg>
        <pc:spChg chg="del">
          <ac:chgData name="ALEYNA SEVGEN" userId="fb55f4ec-45b7-4f21-a575-db9fbe45f612" providerId="ADAL" clId="{FD994B1D-13B8-4B1F-BABF-6AD34DE10223}" dt="2023-11-04T12:57:09.928" v="1"/>
          <ac:spMkLst>
            <pc:docMk/>
            <pc:sldMk cId="538082286" sldId="268"/>
            <ac:spMk id="42" creationId="{9C4FFB60-A034-4994-8F55-E38D4F31C874}"/>
          </ac:spMkLst>
        </pc:spChg>
        <pc:picChg chg="del">
          <ac:chgData name="ALEYNA SEVGEN" userId="fb55f4ec-45b7-4f21-a575-db9fbe45f612" providerId="ADAL" clId="{FD994B1D-13B8-4B1F-BABF-6AD34DE10223}" dt="2023-11-04T12:57:09.928" v="1"/>
          <ac:picMkLst>
            <pc:docMk/>
            <pc:sldMk cId="538082286" sldId="268"/>
            <ac:picMk id="26" creationId="{01CFC1BB-C5B3-4479-9752-C53221627F91}"/>
          </ac:picMkLst>
        </pc:picChg>
        <pc:picChg chg="del">
          <ac:chgData name="ALEYNA SEVGEN" userId="fb55f4ec-45b7-4f21-a575-db9fbe45f612" providerId="ADAL" clId="{FD994B1D-13B8-4B1F-BABF-6AD34DE10223}" dt="2023-11-04T12:57:09.928" v="1"/>
          <ac:picMkLst>
            <pc:docMk/>
            <pc:sldMk cId="538082286" sldId="268"/>
            <ac:picMk id="28" creationId="{5B5FB5AC-39B2-4094-B486-0FCD501D5044}"/>
          </ac:picMkLst>
        </pc:picChg>
        <pc:picChg chg="del">
          <ac:chgData name="ALEYNA SEVGEN" userId="fb55f4ec-45b7-4f21-a575-db9fbe45f612" providerId="ADAL" clId="{FD994B1D-13B8-4B1F-BABF-6AD34DE10223}" dt="2023-11-04T12:57:09.928" v="1"/>
          <ac:picMkLst>
            <pc:docMk/>
            <pc:sldMk cId="538082286" sldId="268"/>
            <ac:picMk id="30" creationId="{7150CFE4-97B0-48C6-ACD6-9399CBA11906}"/>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5569432-E407-432E-8C78-CDDB4B82AC53}" type="datetimeFigureOut">
              <a:rPr lang="tr-TR" smtClean="0"/>
              <a:t>4.11.2023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F4D5D61-299C-47CD-8EDF-3924EC3BDE81}" type="slidenum">
              <a:rPr lang="tr-TR" smtClean="0"/>
              <a:t>‹#›</a:t>
            </a:fld>
            <a:endParaRPr lang="tr-TR"/>
          </a:p>
        </p:txBody>
      </p:sp>
    </p:spTree>
    <p:extLst>
      <p:ext uri="{BB962C8B-B14F-4D97-AF65-F5344CB8AC3E}">
        <p14:creationId xmlns:p14="http://schemas.microsoft.com/office/powerpoint/2010/main" val="110698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5569432-E407-432E-8C78-CDDB4B82AC53}" type="datetimeFigureOut">
              <a:rPr lang="tr-TR" smtClean="0"/>
              <a:t>4.11.2023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F4D5D61-299C-47CD-8EDF-3924EC3BDE81}" type="slidenum">
              <a:rPr lang="tr-TR" smtClean="0"/>
              <a:t>‹#›</a:t>
            </a:fld>
            <a:endParaRPr lang="tr-TR"/>
          </a:p>
        </p:txBody>
      </p:sp>
    </p:spTree>
    <p:extLst>
      <p:ext uri="{BB962C8B-B14F-4D97-AF65-F5344CB8AC3E}">
        <p14:creationId xmlns:p14="http://schemas.microsoft.com/office/powerpoint/2010/main" val="2476525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5569432-E407-432E-8C78-CDDB4B82AC53}" type="datetimeFigureOut">
              <a:rPr lang="tr-TR" smtClean="0"/>
              <a:t>4.11.2023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F4D5D61-299C-47CD-8EDF-3924EC3BDE81}" type="slidenum">
              <a:rPr lang="tr-TR" smtClean="0"/>
              <a:t>‹#›</a:t>
            </a:fld>
            <a:endParaRPr lang="tr-TR"/>
          </a:p>
        </p:txBody>
      </p:sp>
    </p:spTree>
    <p:extLst>
      <p:ext uri="{BB962C8B-B14F-4D97-AF65-F5344CB8AC3E}">
        <p14:creationId xmlns:p14="http://schemas.microsoft.com/office/powerpoint/2010/main" val="801841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5569432-E407-432E-8C78-CDDB4B82AC53}" type="datetimeFigureOut">
              <a:rPr lang="tr-TR" smtClean="0"/>
              <a:t>4.11.2023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F4D5D61-299C-47CD-8EDF-3924EC3BDE81}" type="slidenum">
              <a:rPr lang="tr-TR" smtClean="0"/>
              <a:t>‹#›</a:t>
            </a:fld>
            <a:endParaRPr lang="tr-T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84401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5569432-E407-432E-8C78-CDDB4B82AC53}" type="datetimeFigureOut">
              <a:rPr lang="tr-TR" smtClean="0"/>
              <a:t>4.11.2023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F4D5D61-299C-47CD-8EDF-3924EC3BDE81}" type="slidenum">
              <a:rPr lang="tr-TR" smtClean="0"/>
              <a:t>‹#›</a:t>
            </a:fld>
            <a:endParaRPr lang="tr-TR"/>
          </a:p>
        </p:txBody>
      </p:sp>
    </p:spTree>
    <p:extLst>
      <p:ext uri="{BB962C8B-B14F-4D97-AF65-F5344CB8AC3E}">
        <p14:creationId xmlns:p14="http://schemas.microsoft.com/office/powerpoint/2010/main" val="3436531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C5569432-E407-432E-8C78-CDDB4B82AC53}" type="datetimeFigureOut">
              <a:rPr lang="tr-TR" smtClean="0"/>
              <a:t>4.11.2023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F4D5D61-299C-47CD-8EDF-3924EC3BDE81}" type="slidenum">
              <a:rPr lang="tr-TR" smtClean="0"/>
              <a:t>‹#›</a:t>
            </a:fld>
            <a:endParaRPr lang="tr-TR"/>
          </a:p>
        </p:txBody>
      </p:sp>
    </p:spTree>
    <p:extLst>
      <p:ext uri="{BB962C8B-B14F-4D97-AF65-F5344CB8AC3E}">
        <p14:creationId xmlns:p14="http://schemas.microsoft.com/office/powerpoint/2010/main" val="1662724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C5569432-E407-432E-8C78-CDDB4B82AC53}" type="datetimeFigureOut">
              <a:rPr lang="tr-TR" smtClean="0"/>
              <a:t>4.11.2023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F4D5D61-299C-47CD-8EDF-3924EC3BDE81}" type="slidenum">
              <a:rPr lang="tr-TR" smtClean="0"/>
              <a:t>‹#›</a:t>
            </a:fld>
            <a:endParaRPr lang="tr-TR"/>
          </a:p>
        </p:txBody>
      </p:sp>
    </p:spTree>
    <p:extLst>
      <p:ext uri="{BB962C8B-B14F-4D97-AF65-F5344CB8AC3E}">
        <p14:creationId xmlns:p14="http://schemas.microsoft.com/office/powerpoint/2010/main" val="1588447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5569432-E407-432E-8C78-CDDB4B82AC53}" type="datetimeFigureOut">
              <a:rPr lang="tr-TR" smtClean="0"/>
              <a:t>4.11.2023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F4D5D61-299C-47CD-8EDF-3924EC3BDE81}" type="slidenum">
              <a:rPr lang="tr-TR" smtClean="0"/>
              <a:t>‹#›</a:t>
            </a:fld>
            <a:endParaRPr lang="tr-TR"/>
          </a:p>
        </p:txBody>
      </p:sp>
    </p:spTree>
    <p:extLst>
      <p:ext uri="{BB962C8B-B14F-4D97-AF65-F5344CB8AC3E}">
        <p14:creationId xmlns:p14="http://schemas.microsoft.com/office/powerpoint/2010/main" val="2921700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5569432-E407-432E-8C78-CDDB4B82AC53}" type="datetimeFigureOut">
              <a:rPr lang="tr-TR" smtClean="0"/>
              <a:t>4.11.2023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F4D5D61-299C-47CD-8EDF-3924EC3BDE81}" type="slidenum">
              <a:rPr lang="tr-TR" smtClean="0"/>
              <a:t>‹#›</a:t>
            </a:fld>
            <a:endParaRPr lang="tr-TR"/>
          </a:p>
        </p:txBody>
      </p:sp>
    </p:spTree>
    <p:extLst>
      <p:ext uri="{BB962C8B-B14F-4D97-AF65-F5344CB8AC3E}">
        <p14:creationId xmlns:p14="http://schemas.microsoft.com/office/powerpoint/2010/main" val="1401177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5569432-E407-432E-8C78-CDDB4B82AC53}" type="datetimeFigureOut">
              <a:rPr lang="tr-TR" smtClean="0"/>
              <a:t>4.11.2023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F4D5D61-299C-47CD-8EDF-3924EC3BDE81}" type="slidenum">
              <a:rPr lang="tr-TR" smtClean="0"/>
              <a:t>‹#›</a:t>
            </a:fld>
            <a:endParaRPr lang="tr-TR"/>
          </a:p>
        </p:txBody>
      </p:sp>
    </p:spTree>
    <p:extLst>
      <p:ext uri="{BB962C8B-B14F-4D97-AF65-F5344CB8AC3E}">
        <p14:creationId xmlns:p14="http://schemas.microsoft.com/office/powerpoint/2010/main" val="3980883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5569432-E407-432E-8C78-CDDB4B82AC53}" type="datetimeFigureOut">
              <a:rPr lang="tr-TR" smtClean="0"/>
              <a:t>4.11.2023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F4D5D61-299C-47CD-8EDF-3924EC3BDE81}" type="slidenum">
              <a:rPr lang="tr-TR" smtClean="0"/>
              <a:t>‹#›</a:t>
            </a:fld>
            <a:endParaRPr lang="tr-TR"/>
          </a:p>
        </p:txBody>
      </p:sp>
    </p:spTree>
    <p:extLst>
      <p:ext uri="{BB962C8B-B14F-4D97-AF65-F5344CB8AC3E}">
        <p14:creationId xmlns:p14="http://schemas.microsoft.com/office/powerpoint/2010/main" val="3139014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5569432-E407-432E-8C78-CDDB4B82AC53}" type="datetimeFigureOut">
              <a:rPr lang="tr-TR" smtClean="0"/>
              <a:t>4.11.2023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F4D5D61-299C-47CD-8EDF-3924EC3BDE81}" type="slidenum">
              <a:rPr lang="tr-TR" smtClean="0"/>
              <a:t>‹#›</a:t>
            </a:fld>
            <a:endParaRPr lang="tr-TR"/>
          </a:p>
        </p:txBody>
      </p:sp>
    </p:spTree>
    <p:extLst>
      <p:ext uri="{BB962C8B-B14F-4D97-AF65-F5344CB8AC3E}">
        <p14:creationId xmlns:p14="http://schemas.microsoft.com/office/powerpoint/2010/main" val="3357245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5569432-E407-432E-8C78-CDDB4B82AC53}" type="datetimeFigureOut">
              <a:rPr lang="tr-TR" smtClean="0"/>
              <a:t>4.11.2023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F4D5D61-299C-47CD-8EDF-3924EC3BDE81}" type="slidenum">
              <a:rPr lang="tr-TR" smtClean="0"/>
              <a:t>‹#›</a:t>
            </a:fld>
            <a:endParaRPr lang="tr-TR"/>
          </a:p>
        </p:txBody>
      </p:sp>
    </p:spTree>
    <p:extLst>
      <p:ext uri="{BB962C8B-B14F-4D97-AF65-F5344CB8AC3E}">
        <p14:creationId xmlns:p14="http://schemas.microsoft.com/office/powerpoint/2010/main" val="195814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Content Placeholder 3"/>
          <p:cNvSpPr>
            <a:spLocks noGrp="1"/>
          </p:cNvSpPr>
          <p:nvPr>
            <p:ph sz="quarter" idx="13"/>
          </p:nvPr>
        </p:nvSpPr>
        <p:spPr>
          <a:xfrm>
            <a:off x="913774" y="3051012"/>
            <a:ext cx="5106027"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3" name="Content Placeholder 5"/>
          <p:cNvSpPr>
            <a:spLocks noGrp="1"/>
          </p:cNvSpPr>
          <p:nvPr>
            <p:ph sz="quarter" idx="14"/>
          </p:nvPr>
        </p:nvSpPr>
        <p:spPr>
          <a:xfrm>
            <a:off x="6172200" y="3051012"/>
            <a:ext cx="5105401"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5569432-E407-432E-8C78-CDDB4B82AC53}" type="datetimeFigureOut">
              <a:rPr lang="tr-TR" smtClean="0"/>
              <a:t>4.11.2023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F4D5D61-299C-47CD-8EDF-3924EC3BDE81}" type="slidenum">
              <a:rPr lang="tr-TR" smtClean="0"/>
              <a:t>‹#›</a:t>
            </a:fld>
            <a:endParaRPr lang="tr-TR"/>
          </a:p>
        </p:txBody>
      </p:sp>
    </p:spTree>
    <p:extLst>
      <p:ext uri="{BB962C8B-B14F-4D97-AF65-F5344CB8AC3E}">
        <p14:creationId xmlns:p14="http://schemas.microsoft.com/office/powerpoint/2010/main" val="1652453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5569432-E407-432E-8C78-CDDB4B82AC53}" type="datetimeFigureOut">
              <a:rPr lang="tr-TR" smtClean="0"/>
              <a:t>4.11.2023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F4D5D61-299C-47CD-8EDF-3924EC3BDE81}" type="slidenum">
              <a:rPr lang="tr-TR" smtClean="0"/>
              <a:t>‹#›</a:t>
            </a:fld>
            <a:endParaRPr lang="tr-TR"/>
          </a:p>
        </p:txBody>
      </p:sp>
    </p:spTree>
    <p:extLst>
      <p:ext uri="{BB962C8B-B14F-4D97-AF65-F5344CB8AC3E}">
        <p14:creationId xmlns:p14="http://schemas.microsoft.com/office/powerpoint/2010/main" val="242955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5569432-E407-432E-8C78-CDDB4B82AC53}" type="datetimeFigureOut">
              <a:rPr lang="tr-TR" smtClean="0"/>
              <a:t>4.11.2023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F4D5D61-299C-47CD-8EDF-3924EC3BDE81}" type="slidenum">
              <a:rPr lang="tr-TR" smtClean="0"/>
              <a:t>‹#›</a:t>
            </a:fld>
            <a:endParaRPr lang="tr-TR"/>
          </a:p>
        </p:txBody>
      </p:sp>
    </p:spTree>
    <p:extLst>
      <p:ext uri="{BB962C8B-B14F-4D97-AF65-F5344CB8AC3E}">
        <p14:creationId xmlns:p14="http://schemas.microsoft.com/office/powerpoint/2010/main" val="3588733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5569432-E407-432E-8C78-CDDB4B82AC53}" type="datetimeFigureOut">
              <a:rPr lang="tr-TR" smtClean="0"/>
              <a:t>4.11.2023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F4D5D61-299C-47CD-8EDF-3924EC3BDE81}" type="slidenum">
              <a:rPr lang="tr-TR" smtClean="0"/>
              <a:t>‹#›</a:t>
            </a:fld>
            <a:endParaRPr lang="tr-TR"/>
          </a:p>
        </p:txBody>
      </p:sp>
    </p:spTree>
    <p:extLst>
      <p:ext uri="{BB962C8B-B14F-4D97-AF65-F5344CB8AC3E}">
        <p14:creationId xmlns:p14="http://schemas.microsoft.com/office/powerpoint/2010/main" val="541229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5569432-E407-432E-8C78-CDDB4B82AC53}" type="datetimeFigureOut">
              <a:rPr lang="tr-TR" smtClean="0"/>
              <a:t>4.11.2023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F4D5D61-299C-47CD-8EDF-3924EC3BDE81}" type="slidenum">
              <a:rPr lang="tr-TR" smtClean="0"/>
              <a:t>‹#›</a:t>
            </a:fld>
            <a:endParaRPr lang="tr-TR"/>
          </a:p>
        </p:txBody>
      </p:sp>
    </p:spTree>
    <p:extLst>
      <p:ext uri="{BB962C8B-B14F-4D97-AF65-F5344CB8AC3E}">
        <p14:creationId xmlns:p14="http://schemas.microsoft.com/office/powerpoint/2010/main" val="2240446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5569432-E407-432E-8C78-CDDB4B82AC53}" type="datetimeFigureOut">
              <a:rPr lang="tr-TR" smtClean="0"/>
              <a:t>4.11.2023</a:t>
            </a:fld>
            <a:endParaRPr lang="tr-T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F4D5D61-299C-47CD-8EDF-3924EC3BDE81}" type="slidenum">
              <a:rPr lang="tr-TR" smtClean="0"/>
              <a:t>‹#›</a:t>
            </a:fld>
            <a:endParaRPr lang="tr-TR"/>
          </a:p>
        </p:txBody>
      </p:sp>
    </p:spTree>
    <p:extLst>
      <p:ext uri="{BB962C8B-B14F-4D97-AF65-F5344CB8AC3E}">
        <p14:creationId xmlns:p14="http://schemas.microsoft.com/office/powerpoint/2010/main" val="39135122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40FCD49-2060-48B9-8212-8A5F1DF4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76078580-A21B-A460-7325-08FC1D8B5517}"/>
              </a:ext>
            </a:extLst>
          </p:cNvPr>
          <p:cNvPicPr>
            <a:picLocks noChangeAspect="1"/>
          </p:cNvPicPr>
          <p:nvPr/>
        </p:nvPicPr>
        <p:blipFill rotWithShape="1">
          <a:blip r:embed="rId2">
            <a:alphaModFix amt="35000"/>
          </a:blip>
          <a:srcRect l="10061" r="1050"/>
          <a:stretch/>
        </p:blipFill>
        <p:spPr>
          <a:xfrm>
            <a:off x="20" y="1"/>
            <a:ext cx="12191980" cy="6857999"/>
          </a:xfrm>
          <a:prstGeom prst="rect">
            <a:avLst/>
          </a:prstGeom>
        </p:spPr>
      </p:pic>
      <p:pic>
        <p:nvPicPr>
          <p:cNvPr id="11" name="Picture 10">
            <a:extLst>
              <a:ext uri="{FF2B5EF4-FFF2-40B4-BE49-F238E27FC236}">
                <a16:creationId xmlns:a16="http://schemas.microsoft.com/office/drawing/2014/main" id="{83A45DCD-B5FB-4A86-88D2-91088C7FFC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Başlık 1">
            <a:extLst>
              <a:ext uri="{FF2B5EF4-FFF2-40B4-BE49-F238E27FC236}">
                <a16:creationId xmlns:a16="http://schemas.microsoft.com/office/drawing/2014/main" id="{9CA41C5F-FD4C-8F4E-48A9-A673FDF46D8B}"/>
              </a:ext>
            </a:extLst>
          </p:cNvPr>
          <p:cNvSpPr>
            <a:spLocks noGrp="1"/>
          </p:cNvSpPr>
          <p:nvPr>
            <p:ph type="ctrTitle"/>
          </p:nvPr>
        </p:nvSpPr>
        <p:spPr>
          <a:xfrm>
            <a:off x="1751012" y="1300785"/>
            <a:ext cx="8689976" cy="2509213"/>
          </a:xfrm>
        </p:spPr>
        <p:txBody>
          <a:bodyPr>
            <a:normAutofit/>
          </a:bodyPr>
          <a:lstStyle/>
          <a:p>
            <a:r>
              <a:rPr lang="tr-TR"/>
              <a:t>Osmanlı’da Eğitim </a:t>
            </a:r>
          </a:p>
        </p:txBody>
      </p:sp>
      <p:sp>
        <p:nvSpPr>
          <p:cNvPr id="3" name="Alt Başlık 2">
            <a:extLst>
              <a:ext uri="{FF2B5EF4-FFF2-40B4-BE49-F238E27FC236}">
                <a16:creationId xmlns:a16="http://schemas.microsoft.com/office/drawing/2014/main" id="{5E4DC5AA-448F-CB7A-4396-AF25A3F801F1}"/>
              </a:ext>
            </a:extLst>
          </p:cNvPr>
          <p:cNvSpPr>
            <a:spLocks noGrp="1"/>
          </p:cNvSpPr>
          <p:nvPr>
            <p:ph type="subTitle" idx="1"/>
          </p:nvPr>
        </p:nvSpPr>
        <p:spPr>
          <a:xfrm>
            <a:off x="1751012" y="3886200"/>
            <a:ext cx="8689976" cy="1371599"/>
          </a:xfrm>
        </p:spPr>
        <p:txBody>
          <a:bodyPr>
            <a:normAutofit/>
          </a:bodyPr>
          <a:lstStyle/>
          <a:p>
            <a:r>
              <a:rPr lang="tr-TR">
                <a:solidFill>
                  <a:schemeClr val="tx1">
                    <a:lumMod val="65000"/>
                    <a:lumOff val="35000"/>
                  </a:schemeClr>
                </a:solidFill>
              </a:rPr>
              <a:t>Aleyna Sevgen</a:t>
            </a:r>
          </a:p>
        </p:txBody>
      </p:sp>
    </p:spTree>
    <p:extLst>
      <p:ext uri="{BB962C8B-B14F-4D97-AF65-F5344CB8AC3E}">
        <p14:creationId xmlns:p14="http://schemas.microsoft.com/office/powerpoint/2010/main" val="273992248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D21FCB-56CB-4EFA-A79A-A9A8EC0F7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B8C83D58-B53E-2972-0EAC-1C89B37CE692}"/>
              </a:ext>
            </a:extLst>
          </p:cNvPr>
          <p:cNvPicPr>
            <a:picLocks noChangeAspect="1"/>
          </p:cNvPicPr>
          <p:nvPr/>
        </p:nvPicPr>
        <p:blipFill rotWithShape="1">
          <a:blip r:embed="rId2"/>
          <a:srcRect l="21606" r="17127" b="1"/>
          <a:stretch/>
        </p:blipFill>
        <p:spPr>
          <a:xfrm>
            <a:off x="5343640" y="609600"/>
            <a:ext cx="5669005" cy="5181599"/>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1" name="Picture 10">
            <a:extLst>
              <a:ext uri="{FF2B5EF4-FFF2-40B4-BE49-F238E27FC236}">
                <a16:creationId xmlns:a16="http://schemas.microsoft.com/office/drawing/2014/main" id="{B1027BD9-272C-4CC4-9396-1708F8B1F4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İçerik Yer Tutucusu 2">
            <a:extLst>
              <a:ext uri="{FF2B5EF4-FFF2-40B4-BE49-F238E27FC236}">
                <a16:creationId xmlns:a16="http://schemas.microsoft.com/office/drawing/2014/main" id="{D33364EC-DB21-1E24-3CCE-37C17004FC61}"/>
              </a:ext>
            </a:extLst>
          </p:cNvPr>
          <p:cNvSpPr>
            <a:spLocks noGrp="1"/>
          </p:cNvSpPr>
          <p:nvPr>
            <p:ph idx="1"/>
          </p:nvPr>
        </p:nvSpPr>
        <p:spPr>
          <a:xfrm>
            <a:off x="913774" y="2367092"/>
            <a:ext cx="3893978" cy="3424107"/>
          </a:xfrm>
        </p:spPr>
        <p:txBody>
          <a:bodyPr>
            <a:normAutofit/>
          </a:bodyPr>
          <a:lstStyle/>
          <a:p>
            <a:pPr>
              <a:lnSpc>
                <a:spcPct val="110000"/>
              </a:lnSpc>
            </a:pPr>
            <a:r>
              <a:rPr lang="tr-TR" sz="1000"/>
              <a:t>Rüştiye</a:t>
            </a:r>
          </a:p>
          <a:p>
            <a:pPr>
              <a:lnSpc>
                <a:spcPct val="110000"/>
              </a:lnSpc>
            </a:pPr>
            <a:endParaRPr lang="tr-TR" sz="1000"/>
          </a:p>
          <a:p>
            <a:pPr>
              <a:lnSpc>
                <a:spcPct val="110000"/>
              </a:lnSpc>
            </a:pPr>
            <a:r>
              <a:rPr lang="tr-TR" sz="1000"/>
              <a:t>Bu kurumun açılmasında öncülük hareketlerinin II. Mahmut zamanında yapıldığı bilinmektedir. Mekâtib-i Rüşdiyye Nezâreti adıyla oluşmasına izin verilmiştir. Ancak II. Mahmut devrinde bu kuruluş vücut bulamamış bu kurumun açılmasını sağlayan süreç ise Abdülmecid devrinde ilan edilen Tanzimat ile başlanıldığı söylenilebilmektedir.  1847 senesinde ilk Rüştiye açılmıştır. (Davud Paşa Mektebi)  bu eğitim kuruluşu Osmanlı devletinde kız çocukları için önemi büyük önem arz etmektedir. Çünkü bu eğitim kuruluşu kız çocukları için bir Sıbyan mekteplerinden sonra eğitime devam edebilmeleri adına bir ilk özelliği taşımaktadır.  Rüştiyeler açıldıkları dönemlerde yüksek öğretime öğrenci hazırlamayı amaç edinmişlerdir. Ancak ilerleyen sürelerde bu yalnızca ilköğretim kademesinden öte geçebilmeyi aşamamıştır.</a:t>
            </a:r>
          </a:p>
        </p:txBody>
      </p:sp>
    </p:spTree>
    <p:extLst>
      <p:ext uri="{BB962C8B-B14F-4D97-AF65-F5344CB8AC3E}">
        <p14:creationId xmlns:p14="http://schemas.microsoft.com/office/powerpoint/2010/main" val="2593158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4CEAE6-4BF5-F2D7-D1CD-4E9BA3289551}"/>
              </a:ext>
            </a:extLst>
          </p:cNvPr>
          <p:cNvSpPr>
            <a:spLocks noGrp="1"/>
          </p:cNvSpPr>
          <p:nvPr>
            <p:ph type="title"/>
          </p:nvPr>
        </p:nvSpPr>
        <p:spPr/>
        <p:txBody>
          <a:bodyPr/>
          <a:lstStyle/>
          <a:p>
            <a:r>
              <a:rPr lang="tr-TR" dirty="0"/>
              <a:t>İdadi</a:t>
            </a:r>
          </a:p>
        </p:txBody>
      </p:sp>
      <p:sp>
        <p:nvSpPr>
          <p:cNvPr id="3" name="İçerik Yer Tutucusu 2">
            <a:extLst>
              <a:ext uri="{FF2B5EF4-FFF2-40B4-BE49-F238E27FC236}">
                <a16:creationId xmlns:a16="http://schemas.microsoft.com/office/drawing/2014/main" id="{4529D682-F23E-56BB-1769-FAD1C0808C6B}"/>
              </a:ext>
            </a:extLst>
          </p:cNvPr>
          <p:cNvSpPr>
            <a:spLocks noGrp="1"/>
          </p:cNvSpPr>
          <p:nvPr>
            <p:ph idx="1"/>
          </p:nvPr>
        </p:nvSpPr>
        <p:spPr/>
        <p:txBody>
          <a:bodyPr>
            <a:normAutofit fontScale="47500" lnSpcReduction="20000"/>
          </a:bodyPr>
          <a:lstStyle/>
          <a:p>
            <a:r>
              <a:rPr lang="tr-TR" dirty="0"/>
              <a:t>Osmanlı devletinde .”idadi” kelimesinin iki kullanım yeri vardı. Bunlarda biri Hazırlık sınıfı olan idadiler bir diğeri ise Ortaöğretim kurumlarından biri olan idadiler olmak üzere ayrılmıştı.  Hazırlık sınıfı gören idadilerin amaçları bir nevi askeri okullara hizmet sağlamaktı denilebilmektedir.  </a:t>
            </a:r>
            <a:r>
              <a:rPr lang="tr-TR" dirty="0" err="1"/>
              <a:t>Mekteb</a:t>
            </a:r>
            <a:r>
              <a:rPr lang="tr-TR" dirty="0"/>
              <a:t>-i </a:t>
            </a:r>
            <a:r>
              <a:rPr lang="tr-TR" dirty="0" err="1"/>
              <a:t>Fünûn</a:t>
            </a:r>
            <a:r>
              <a:rPr lang="tr-TR" dirty="0"/>
              <a:t>-İdadiye  başlığıyla askeriyeye ön hazırlık kurslar açılmıştır ve bu ilk Askeri amaçlı idadi olarak tarihe geçmiştir. Bu okul yıllar sonra Kuleli Askeri İdadisi olarak anılmıştır. Aynı zamanda askeriye sınıfı için hazırlık konumunda olan Işıklar Askeri İdadisi ’de Bursa’da açılmıştır.  Düzen getirilmeye çalışılan Osmanlı devletinde sultanilerin alt kademesinde ve rüştiyelerin üzerinde olmasını gerektiren bir kuruluşun açılması görüşülmüştür. Ve bunun oluşturulması için bir nizamname oluşturulmuştur. Buna göre;</a:t>
            </a:r>
          </a:p>
          <a:p>
            <a:endParaRPr lang="tr-TR" dirty="0"/>
          </a:p>
          <a:p>
            <a:r>
              <a:rPr lang="tr-TR" dirty="0"/>
              <a:t>·         İdadiler rüştiye mezunu olan her çocuğun (dini fark etmeksizin) eğitim göreceği bir kuruluş olacaktır.</a:t>
            </a:r>
          </a:p>
          <a:p>
            <a:endParaRPr lang="tr-TR" dirty="0"/>
          </a:p>
          <a:p>
            <a:r>
              <a:rPr lang="tr-TR" dirty="0"/>
              <a:t>·         Bin haneden fazla bulundukları konuma göre her yerde bir idadi bulunmalıdır.</a:t>
            </a:r>
          </a:p>
          <a:p>
            <a:endParaRPr lang="tr-TR" dirty="0"/>
          </a:p>
          <a:p>
            <a:r>
              <a:rPr lang="tr-TR" dirty="0"/>
              <a:t>·         İdadilerin inşaat masrafları, öğretmenlerin maaş durumları ve diğer masraflar “Vilayet Maarif İdaresi” sandığı tarafından karşılanmalıdır.</a:t>
            </a:r>
          </a:p>
          <a:p>
            <a:endParaRPr lang="tr-TR" dirty="0"/>
          </a:p>
          <a:p>
            <a:r>
              <a:rPr lang="tr-TR" dirty="0"/>
              <a:t>·         Bütün idadilerde 6 tane öğretmen bulunacaktır.</a:t>
            </a:r>
          </a:p>
        </p:txBody>
      </p:sp>
    </p:spTree>
    <p:extLst>
      <p:ext uri="{BB962C8B-B14F-4D97-AF65-F5344CB8AC3E}">
        <p14:creationId xmlns:p14="http://schemas.microsoft.com/office/powerpoint/2010/main" val="1883643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69483F68-D757-1B80-A641-486564E6C756}"/>
              </a:ext>
            </a:extLst>
          </p:cNvPr>
          <p:cNvPicPr>
            <a:picLocks noGrp="1" noChangeAspect="1"/>
          </p:cNvPicPr>
          <p:nvPr>
            <p:ph idx="1"/>
          </p:nvPr>
        </p:nvPicPr>
        <p:blipFill>
          <a:blip r:embed="rId2"/>
          <a:stretch>
            <a:fillRect/>
          </a:stretch>
        </p:blipFill>
        <p:spPr>
          <a:xfrm>
            <a:off x="1284475" y="916674"/>
            <a:ext cx="7096698" cy="5023506"/>
          </a:xfrm>
          <a:prstGeom prst="rect">
            <a:avLst/>
          </a:prstGeom>
        </p:spPr>
      </p:pic>
    </p:spTree>
    <p:extLst>
      <p:ext uri="{BB962C8B-B14F-4D97-AF65-F5344CB8AC3E}">
        <p14:creationId xmlns:p14="http://schemas.microsoft.com/office/powerpoint/2010/main" val="3778935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4DD4CF-9732-4771-98FE-77886DC91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0917E639-5738-4605-929E-1222198314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3"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12A5833E-1187-C270-1C23-1B39A22DA6AB}"/>
              </a:ext>
            </a:extLst>
          </p:cNvPr>
          <p:cNvSpPr>
            <a:spLocks noGrp="1"/>
          </p:cNvSpPr>
          <p:nvPr>
            <p:ph idx="1"/>
          </p:nvPr>
        </p:nvSpPr>
        <p:spPr>
          <a:xfrm>
            <a:off x="643463" y="2367092"/>
            <a:ext cx="3352128" cy="3881309"/>
          </a:xfrm>
        </p:spPr>
        <p:txBody>
          <a:bodyPr>
            <a:normAutofit/>
          </a:bodyPr>
          <a:lstStyle/>
          <a:p>
            <a:pPr>
              <a:lnSpc>
                <a:spcPct val="110000"/>
              </a:lnSpc>
            </a:pPr>
            <a:r>
              <a:rPr lang="tr-TR" sz="1500"/>
              <a:t>Dârülfünûn</a:t>
            </a:r>
          </a:p>
          <a:p>
            <a:pPr>
              <a:lnSpc>
                <a:spcPct val="110000"/>
              </a:lnSpc>
            </a:pPr>
            <a:endParaRPr lang="tr-TR" sz="1500"/>
          </a:p>
          <a:p>
            <a:pPr>
              <a:lnSpc>
                <a:spcPct val="110000"/>
              </a:lnSpc>
            </a:pPr>
            <a:r>
              <a:rPr lang="tr-TR" sz="1500"/>
              <a:t>Osmanlı devleti üzerinde bu kurumun açılması için yapılan teşebbüsler 19. Yüzyılda başlamıştır. “ Fenler Evi” anlamına gelmiş olan bu yüksek eğitim kuruluşuna neden bu isim verildiği ile ilgili net bir bilgi bulunmamaktadır. Hal böyle ki ilk açıldığına dair bir nizamname bile mevcut değildir.</a:t>
            </a:r>
          </a:p>
        </p:txBody>
      </p:sp>
      <p:sp>
        <p:nvSpPr>
          <p:cNvPr id="13" name="Rectangle 12">
            <a:extLst>
              <a:ext uri="{FF2B5EF4-FFF2-40B4-BE49-F238E27FC236}">
                <a16:creationId xmlns:a16="http://schemas.microsoft.com/office/drawing/2014/main" id="{A2861A9C-C970-4FFE-B67C-222B6F573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1525"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102475AD-4BB4-91B0-D2F6-B7070CEDAAF1}"/>
              </a:ext>
            </a:extLst>
          </p:cNvPr>
          <p:cNvPicPr>
            <a:picLocks noChangeAspect="1"/>
          </p:cNvPicPr>
          <p:nvPr/>
        </p:nvPicPr>
        <p:blipFill rotWithShape="1">
          <a:blip r:embed="rId3"/>
          <a:srcRect l="15033" r="12444"/>
          <a:stretch/>
        </p:blipFill>
        <p:spPr>
          <a:xfrm>
            <a:off x="4712842" y="10"/>
            <a:ext cx="7479157" cy="6857990"/>
          </a:xfrm>
          <a:prstGeom prst="rect">
            <a:avLst/>
          </a:prstGeom>
        </p:spPr>
      </p:pic>
      <p:pic>
        <p:nvPicPr>
          <p:cNvPr id="15" name="Picture 14">
            <a:extLst>
              <a:ext uri="{FF2B5EF4-FFF2-40B4-BE49-F238E27FC236}">
                <a16:creationId xmlns:a16="http://schemas.microsoft.com/office/drawing/2014/main" id="{D2FDF82E-EBD8-4EC5-AD10-CD9E70EE8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8150"/>
          <a:stretch/>
        </p:blipFill>
        <p:spPr>
          <a:xfrm>
            <a:off x="4651242" y="0"/>
            <a:ext cx="7540758" cy="6858000"/>
          </a:xfrm>
          <a:prstGeom prst="rect">
            <a:avLst/>
          </a:prstGeom>
        </p:spPr>
      </p:pic>
    </p:spTree>
    <p:extLst>
      <p:ext uri="{BB962C8B-B14F-4D97-AF65-F5344CB8AC3E}">
        <p14:creationId xmlns:p14="http://schemas.microsoft.com/office/powerpoint/2010/main" val="2682333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37F674A9-6DEE-3A01-3A32-4F61E60D3C4E}"/>
              </a:ext>
            </a:extLst>
          </p:cNvPr>
          <p:cNvPicPr>
            <a:picLocks noChangeAspect="1"/>
          </p:cNvPicPr>
          <p:nvPr/>
        </p:nvPicPr>
        <p:blipFill rotWithShape="1">
          <a:blip r:embed="rId2"/>
          <a:srcRect l="5768" r="23733"/>
          <a:stretch/>
        </p:blipFill>
        <p:spPr>
          <a:xfrm>
            <a:off x="2522358" y="10"/>
            <a:ext cx="9669642" cy="6857990"/>
          </a:xfrm>
          <a:prstGeom prst="rect">
            <a:avLst/>
          </a:prstGeom>
        </p:spPr>
      </p:pic>
      <p:sp>
        <p:nvSpPr>
          <p:cNvPr id="3" name="Alt Başlık 2">
            <a:extLst>
              <a:ext uri="{FF2B5EF4-FFF2-40B4-BE49-F238E27FC236}">
                <a16:creationId xmlns:a16="http://schemas.microsoft.com/office/drawing/2014/main" id="{2C7881C9-4D34-64F3-989D-77298C19DF23}"/>
              </a:ext>
            </a:extLst>
          </p:cNvPr>
          <p:cNvSpPr>
            <a:spLocks noGrp="1"/>
          </p:cNvSpPr>
          <p:nvPr>
            <p:ph type="subTitle" idx="1"/>
          </p:nvPr>
        </p:nvSpPr>
        <p:spPr>
          <a:xfrm>
            <a:off x="1069145" y="2504050"/>
            <a:ext cx="3856470" cy="3610504"/>
          </a:xfrm>
          <a:noFill/>
        </p:spPr>
        <p:txBody>
          <a:bodyPr>
            <a:normAutofit fontScale="92500" lnSpcReduction="10000"/>
          </a:bodyPr>
          <a:lstStyle/>
          <a:p>
            <a:pPr algn="l"/>
            <a:r>
              <a:rPr lang="tr-TR" sz="800" dirty="0"/>
              <a:t>:</a:t>
            </a:r>
          </a:p>
          <a:p>
            <a:pPr algn="l"/>
            <a:r>
              <a:rPr lang="tr-TR" sz="2000" dirty="0"/>
              <a:t>MEDRESE</a:t>
            </a:r>
          </a:p>
          <a:p>
            <a:pPr algn="l"/>
            <a:r>
              <a:rPr lang="tr-TR" sz="1400" dirty="0"/>
              <a:t>Bu eğitim kuruluşunun  önemi İslam tarihinde yeri büyüktür. Bu kuruluş için yalnızca Osmanlı da mevcuttu demek büyük hatadır. Osmanlı devleti de atalarını örnek almış medrese geleneğini devam ettirmişlerdir. Peki ne işe yarardı bu eğitim kuruluşu? Osmanlı devletinde orta ve de yüksek eğitimin karşılığı manasına gelmekteydi. Bu kuruluş ulema yetiştirmede son derece önemliydi. Bu kuruluşun hocalarına “müderris” yardımcısı konumunda olanlara “</a:t>
            </a:r>
            <a:r>
              <a:rPr lang="tr-TR" sz="1400" dirty="0" err="1"/>
              <a:t>mu’îd</a:t>
            </a:r>
            <a:r>
              <a:rPr lang="tr-TR" sz="1400" dirty="0"/>
              <a:t>,” bu eğitimi alan öğrencilere ise, “</a:t>
            </a:r>
            <a:r>
              <a:rPr lang="tr-TR" sz="1400" dirty="0" err="1"/>
              <a:t>dânişmend</a:t>
            </a:r>
            <a:r>
              <a:rPr lang="tr-TR" sz="1400" dirty="0"/>
              <a:t>, talebe ve </a:t>
            </a:r>
            <a:r>
              <a:rPr lang="tr-TR" sz="1400" dirty="0" err="1"/>
              <a:t>sûhte</a:t>
            </a:r>
            <a:r>
              <a:rPr lang="tr-TR" sz="1400" dirty="0"/>
              <a:t>” denilmekteydi. </a:t>
            </a:r>
          </a:p>
        </p:txBody>
      </p:sp>
    </p:spTree>
    <p:extLst>
      <p:ext uri="{BB962C8B-B14F-4D97-AF65-F5344CB8AC3E}">
        <p14:creationId xmlns:p14="http://schemas.microsoft.com/office/powerpoint/2010/main" val="2873832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692CB1-5BD6-9094-DAD3-8DFE85865164}"/>
              </a:ext>
            </a:extLst>
          </p:cNvPr>
          <p:cNvSpPr>
            <a:spLocks noGrp="1"/>
          </p:cNvSpPr>
          <p:nvPr>
            <p:ph type="title"/>
          </p:nvPr>
        </p:nvSpPr>
        <p:spPr>
          <a:xfrm>
            <a:off x="7532710" y="628617"/>
            <a:ext cx="3971902" cy="3028983"/>
          </a:xfrm>
        </p:spPr>
        <p:txBody>
          <a:bodyPr vert="horz" lIns="91440" tIns="45720" rIns="91440" bIns="45720" rtlCol="0" anchor="b">
            <a:normAutofit/>
          </a:bodyPr>
          <a:lstStyle/>
          <a:p>
            <a:r>
              <a:rPr lang="en-US" sz="4800"/>
              <a:t>İLK osmanlı İznik Medresesi</a:t>
            </a:r>
          </a:p>
        </p:txBody>
      </p:sp>
      <p:pic>
        <p:nvPicPr>
          <p:cNvPr id="4" name="İçerik Yer Tutucusu 3">
            <a:extLst>
              <a:ext uri="{FF2B5EF4-FFF2-40B4-BE49-F238E27FC236}">
                <a16:creationId xmlns:a16="http://schemas.microsoft.com/office/drawing/2014/main" id="{FD5DB9E8-1611-EEDD-64E1-D7A014F2D62A}"/>
              </a:ext>
            </a:extLst>
          </p:cNvPr>
          <p:cNvPicPr>
            <a:picLocks noGrp="1" noChangeAspect="1"/>
          </p:cNvPicPr>
          <p:nvPr>
            <p:ph idx="1"/>
          </p:nvPr>
        </p:nvPicPr>
        <p:blipFill rotWithShape="1">
          <a:blip r:embed="rId2"/>
          <a:srcRect l="5610" r="1" b="1"/>
          <a:stretch/>
        </p:blipFill>
        <p:spPr>
          <a:xfrm>
            <a:off x="79907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Tree>
    <p:extLst>
      <p:ext uri="{BB962C8B-B14F-4D97-AF65-F5344CB8AC3E}">
        <p14:creationId xmlns:p14="http://schemas.microsoft.com/office/powerpoint/2010/main" val="3741800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0B2D47-6F6D-C17C-16C6-D6BB1C0F185D}"/>
              </a:ext>
            </a:extLst>
          </p:cNvPr>
          <p:cNvSpPr>
            <a:spLocks noGrp="1"/>
          </p:cNvSpPr>
          <p:nvPr>
            <p:ph type="title"/>
          </p:nvPr>
        </p:nvSpPr>
        <p:spPr>
          <a:xfrm>
            <a:off x="445061" y="563035"/>
            <a:ext cx="8534400" cy="1507067"/>
          </a:xfrm>
        </p:spPr>
        <p:txBody>
          <a:bodyPr/>
          <a:lstStyle/>
          <a:p>
            <a:r>
              <a:rPr lang="tr-TR" dirty="0"/>
              <a:t>Enderun </a:t>
            </a:r>
          </a:p>
        </p:txBody>
      </p:sp>
      <p:sp>
        <p:nvSpPr>
          <p:cNvPr id="3" name="İçerik Yer Tutucusu 2">
            <a:extLst>
              <a:ext uri="{FF2B5EF4-FFF2-40B4-BE49-F238E27FC236}">
                <a16:creationId xmlns:a16="http://schemas.microsoft.com/office/drawing/2014/main" id="{2645C527-C74D-64D0-BE9D-3353C0D53048}"/>
              </a:ext>
            </a:extLst>
          </p:cNvPr>
          <p:cNvSpPr>
            <a:spLocks noGrp="1"/>
          </p:cNvSpPr>
          <p:nvPr>
            <p:ph idx="1"/>
          </p:nvPr>
        </p:nvSpPr>
        <p:spPr>
          <a:xfrm>
            <a:off x="633046" y="2070102"/>
            <a:ext cx="8534400" cy="3615267"/>
          </a:xfrm>
        </p:spPr>
        <p:txBody>
          <a:bodyPr>
            <a:normAutofit fontScale="92500"/>
          </a:bodyPr>
          <a:lstStyle/>
          <a:p>
            <a:r>
              <a:rPr lang="tr-TR" dirty="0"/>
              <a:t>Medrese dışında ortaya çıkan en önemli eğitim kuruluşundan biridir XV. Yüzyıl ortalarından itibaren ortaya çıkmıştır. Bu eğitim kuruluşundan çıkanlar genellikle Mülki ve de askeriye sınıfında görevlerini icra etmişlerdir. Bu eğitim kuruluşunun II. Murat ya da Fatih Sultan Mehmet döneminde açılmış olmasıyla ilgi muhtelif iddialar mevcuttur. Edirne Sarayı’nda ortaya çıktığı (</a:t>
            </a:r>
            <a:r>
              <a:rPr lang="tr-TR" dirty="0" err="1"/>
              <a:t>II.Murat</a:t>
            </a:r>
            <a:r>
              <a:rPr lang="tr-TR" dirty="0"/>
              <a:t> dönemi) ancak sistematikleşmesinin ise Fatih döneminde olduğu bilinmektedir.  Bu eğitim kuruluşunun en önemli özelliğini incelediğimiz zaman Devşirme yolu ile alınmış çocuklar olduğunu görmekteyiz. Tabi ki de devşirilmeden önce bu çocuklar belirli sınavlara tabii tutulmuşlardır.</a:t>
            </a:r>
          </a:p>
        </p:txBody>
      </p:sp>
    </p:spTree>
    <p:extLst>
      <p:ext uri="{BB962C8B-B14F-4D97-AF65-F5344CB8AC3E}">
        <p14:creationId xmlns:p14="http://schemas.microsoft.com/office/powerpoint/2010/main" val="544639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93274B0C-1CB3-4AA4-A183-20B7FE5DB1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2E640319-3BB6-49BF-BAF4-D63FEC73E1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İçerik Yer Tutucusu 3">
            <a:extLst>
              <a:ext uri="{FF2B5EF4-FFF2-40B4-BE49-F238E27FC236}">
                <a16:creationId xmlns:a16="http://schemas.microsoft.com/office/drawing/2014/main" id="{F50A056B-E62D-34AF-0F3D-C9C433A17910}"/>
              </a:ext>
            </a:extLst>
          </p:cNvPr>
          <p:cNvPicPr>
            <a:picLocks noGrp="1" noChangeAspect="1"/>
          </p:cNvPicPr>
          <p:nvPr>
            <p:ph idx="1"/>
          </p:nvPr>
        </p:nvPicPr>
        <p:blipFill rotWithShape="1">
          <a:blip r:embed="rId4"/>
          <a:srcRect t="23963" b="1037"/>
          <a:stretch/>
        </p:blipFill>
        <p:spPr>
          <a:xfrm>
            <a:off x="20" y="10"/>
            <a:ext cx="12191980" cy="6857990"/>
          </a:xfrm>
          <a:prstGeom prst="rect">
            <a:avLst/>
          </a:prstGeom>
        </p:spPr>
      </p:pic>
    </p:spTree>
    <p:extLst>
      <p:ext uri="{BB962C8B-B14F-4D97-AF65-F5344CB8AC3E}">
        <p14:creationId xmlns:p14="http://schemas.microsoft.com/office/powerpoint/2010/main" val="403831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E47CE296-F3E0-6569-5E73-17C09B3AFB25}"/>
              </a:ext>
            </a:extLst>
          </p:cNvPr>
          <p:cNvPicPr>
            <a:picLocks noChangeAspect="1"/>
          </p:cNvPicPr>
          <p:nvPr/>
        </p:nvPicPr>
        <p:blipFill rotWithShape="1">
          <a:blip r:embed="rId2"/>
          <a:srcRect l="7892" r="10158" b="-1"/>
          <a:stretch/>
        </p:blipFill>
        <p:spPr>
          <a:xfrm>
            <a:off x="5411032" y="640831"/>
            <a:ext cx="5975109" cy="5461389"/>
          </a:xfrm>
          <a:prstGeom prst="rect">
            <a:avLst/>
          </a:prstGeom>
        </p:spPr>
      </p:pic>
      <p:pic>
        <p:nvPicPr>
          <p:cNvPr id="11" name="Picture 10">
            <a:extLst>
              <a:ext uri="{FF2B5EF4-FFF2-40B4-BE49-F238E27FC236}">
                <a16:creationId xmlns:a16="http://schemas.microsoft.com/office/drawing/2014/main" id="{00E374F5-52B2-4260-8B1C-54237931F0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İçerik Yer Tutucusu 2">
            <a:extLst>
              <a:ext uri="{FF2B5EF4-FFF2-40B4-BE49-F238E27FC236}">
                <a16:creationId xmlns:a16="http://schemas.microsoft.com/office/drawing/2014/main" id="{0B3B8C93-AF5F-2F22-B32B-BDBDDB8810FE}"/>
              </a:ext>
            </a:extLst>
          </p:cNvPr>
          <p:cNvSpPr>
            <a:spLocks noGrp="1"/>
          </p:cNvSpPr>
          <p:nvPr>
            <p:ph idx="1"/>
          </p:nvPr>
        </p:nvSpPr>
        <p:spPr>
          <a:xfrm>
            <a:off x="913774" y="2367092"/>
            <a:ext cx="3740509" cy="3881309"/>
          </a:xfrm>
        </p:spPr>
        <p:txBody>
          <a:bodyPr>
            <a:normAutofit/>
          </a:bodyPr>
          <a:lstStyle/>
          <a:p>
            <a:pPr>
              <a:lnSpc>
                <a:spcPct val="110000"/>
              </a:lnSpc>
            </a:pPr>
            <a:r>
              <a:rPr lang="tr-TR" sz="1400"/>
              <a:t>Fen, Matematik ve de coğrafya</a:t>
            </a:r>
          </a:p>
          <a:p>
            <a:pPr>
              <a:lnSpc>
                <a:spcPct val="110000"/>
              </a:lnSpc>
            </a:pPr>
            <a:endParaRPr lang="tr-TR" sz="1400"/>
          </a:p>
          <a:p>
            <a:pPr>
              <a:lnSpc>
                <a:spcPct val="110000"/>
              </a:lnSpc>
            </a:pPr>
            <a:r>
              <a:rPr lang="tr-TR" sz="1400"/>
              <a:t>* Beden eğitimi</a:t>
            </a:r>
          </a:p>
          <a:p>
            <a:pPr>
              <a:lnSpc>
                <a:spcPct val="110000"/>
              </a:lnSpc>
            </a:pPr>
            <a:endParaRPr lang="tr-TR" sz="1400"/>
          </a:p>
          <a:p>
            <a:pPr>
              <a:lnSpc>
                <a:spcPct val="110000"/>
              </a:lnSpc>
            </a:pPr>
            <a:r>
              <a:rPr lang="tr-TR" sz="1400"/>
              <a:t>*Uygulamda idari işler</a:t>
            </a:r>
          </a:p>
          <a:p>
            <a:pPr>
              <a:lnSpc>
                <a:spcPct val="110000"/>
              </a:lnSpc>
            </a:pPr>
            <a:endParaRPr lang="tr-TR" sz="1400"/>
          </a:p>
          <a:p>
            <a:pPr>
              <a:lnSpc>
                <a:spcPct val="110000"/>
              </a:lnSpc>
            </a:pPr>
            <a:r>
              <a:rPr lang="tr-TR" sz="1400"/>
              <a:t>* Beceriye dayalı sanat eğitimi</a:t>
            </a:r>
          </a:p>
          <a:p>
            <a:pPr>
              <a:lnSpc>
                <a:spcPct val="110000"/>
              </a:lnSpc>
            </a:pPr>
            <a:endParaRPr lang="tr-TR" sz="1400"/>
          </a:p>
          <a:p>
            <a:pPr>
              <a:lnSpc>
                <a:spcPct val="110000"/>
              </a:lnSpc>
            </a:pPr>
            <a:r>
              <a:rPr lang="tr-TR" sz="1400"/>
              <a:t>*  İslami ilimle ve de dil ilimleri </a:t>
            </a:r>
          </a:p>
          <a:p>
            <a:pPr>
              <a:lnSpc>
                <a:spcPct val="110000"/>
              </a:lnSpc>
            </a:pPr>
            <a:r>
              <a:rPr lang="tr-TR" sz="1400"/>
              <a:t>Gibi dersler görmüşler ve de bu yönde sınava tabii tutulmuşlardır.</a:t>
            </a:r>
          </a:p>
        </p:txBody>
      </p:sp>
    </p:spTree>
    <p:extLst>
      <p:ext uri="{BB962C8B-B14F-4D97-AF65-F5344CB8AC3E}">
        <p14:creationId xmlns:p14="http://schemas.microsoft.com/office/powerpoint/2010/main" val="45129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ACC503DC-23B4-60F1-680B-E76E60497A79}"/>
              </a:ext>
            </a:extLst>
          </p:cNvPr>
          <p:cNvPicPr>
            <a:picLocks noChangeAspect="1"/>
          </p:cNvPicPr>
          <p:nvPr/>
        </p:nvPicPr>
        <p:blipFill rotWithShape="1">
          <a:blip r:embed="rId2"/>
          <a:srcRect l="18788" r="8408" b="1"/>
          <a:stretch/>
        </p:blipFill>
        <p:spPr>
          <a:xfrm>
            <a:off x="5411043" y="640831"/>
            <a:ext cx="5975087" cy="5461389"/>
          </a:xfrm>
          <a:prstGeom prst="rect">
            <a:avLst/>
          </a:prstGeom>
        </p:spPr>
      </p:pic>
      <p:pic>
        <p:nvPicPr>
          <p:cNvPr id="11" name="Picture 10">
            <a:extLst>
              <a:ext uri="{FF2B5EF4-FFF2-40B4-BE49-F238E27FC236}">
                <a16:creationId xmlns:a16="http://schemas.microsoft.com/office/drawing/2014/main" id="{00E374F5-52B2-4260-8B1C-54237931F06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İçerik Yer Tutucusu 2">
            <a:extLst>
              <a:ext uri="{FF2B5EF4-FFF2-40B4-BE49-F238E27FC236}">
                <a16:creationId xmlns:a16="http://schemas.microsoft.com/office/drawing/2014/main" id="{1E8866EE-29F7-5B29-CD37-CDAEA506D06E}"/>
              </a:ext>
            </a:extLst>
          </p:cNvPr>
          <p:cNvSpPr>
            <a:spLocks noGrp="1"/>
          </p:cNvSpPr>
          <p:nvPr>
            <p:ph idx="1"/>
          </p:nvPr>
        </p:nvSpPr>
        <p:spPr>
          <a:xfrm>
            <a:off x="913774" y="2367092"/>
            <a:ext cx="3740509" cy="3881309"/>
          </a:xfrm>
        </p:spPr>
        <p:txBody>
          <a:bodyPr>
            <a:normAutofit/>
          </a:bodyPr>
          <a:lstStyle/>
          <a:p>
            <a:pPr>
              <a:lnSpc>
                <a:spcPct val="110000"/>
              </a:lnSpc>
            </a:pPr>
            <a:r>
              <a:rPr lang="tr-TR" sz="1100"/>
              <a:t>Sıbyan Mektebi</a:t>
            </a:r>
          </a:p>
          <a:p>
            <a:pPr>
              <a:lnSpc>
                <a:spcPct val="110000"/>
              </a:lnSpc>
            </a:pPr>
            <a:endParaRPr lang="tr-TR" sz="1100"/>
          </a:p>
          <a:p>
            <a:pPr>
              <a:lnSpc>
                <a:spcPct val="110000"/>
              </a:lnSpc>
            </a:pPr>
            <a:r>
              <a:rPr lang="tr-TR" sz="1100"/>
              <a:t>Bu mektep türü ise, Osmanlı devletinde günümüz manasıyla  “ilköğretim” in karşılığıdır. Bu mektebin tarihi de Karahanlı devletine kadar gitmektedir. Osmanlı da bu geleneği devam ettirmiştir.  Bu mektebe aynı zamanda ise Dâru’t‐ta’lim, Dâru’l‐‘ilm, Muallimhâne, Mekteb, Mektephâne, Mahalle Mektebi, Taş  Mekteb, Mekteb‐i ibtidaiye de denilmiştir. Bildiğimiz üzere sıbyan kelimesi sabi kelimesinin çoğuludur mana olarak çocuk demektir.  Başlangıçta çocuklar için yazı öğretilen bir kuruluş olarak anılsa da daha sonraları sadece yazı öğretimi değil bununla beraber İslami ilimlere geçiş bunun içinde yer almıştır. Tabii bu İslami ilimlere geçiş Fatih Sultan Mehmet zamanında meydana gelmiştir.  Klasik dönemde işleyen bu kuruluş Osmanlı sonuna kadar birçok değişikliğe uğramıştır.</a:t>
            </a:r>
          </a:p>
        </p:txBody>
      </p:sp>
    </p:spTree>
    <p:extLst>
      <p:ext uri="{BB962C8B-B14F-4D97-AF65-F5344CB8AC3E}">
        <p14:creationId xmlns:p14="http://schemas.microsoft.com/office/powerpoint/2010/main" val="119041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87954D8-7168-4ABE-A87E-C8E223C1262E}"/>
              </a:ext>
            </a:extLst>
          </p:cNvPr>
          <p:cNvSpPr>
            <a:spLocks noGrp="1"/>
          </p:cNvSpPr>
          <p:nvPr>
            <p:ph idx="1"/>
          </p:nvPr>
        </p:nvSpPr>
        <p:spPr>
          <a:xfrm>
            <a:off x="689317" y="815926"/>
            <a:ext cx="10664483" cy="5361037"/>
          </a:xfrm>
        </p:spPr>
        <p:txBody>
          <a:bodyPr>
            <a:normAutofit fontScale="47500" lnSpcReduction="20000"/>
          </a:bodyPr>
          <a:lstStyle/>
          <a:p>
            <a:r>
              <a:rPr lang="tr-TR" dirty="0" err="1"/>
              <a:t>lköğretim</a:t>
            </a:r>
            <a:endParaRPr lang="tr-TR" dirty="0"/>
          </a:p>
          <a:p>
            <a:endParaRPr lang="tr-TR" dirty="0"/>
          </a:p>
          <a:p>
            <a:r>
              <a:rPr lang="tr-TR" dirty="0"/>
              <a:t>Batıyı örnek alan Osmanlı devleti 19. Yüzyıla gelinceye dek bazı çalışmalara girmiştir. Ancak o döneme kadar hala eğitim ücretli devam etmekteydi. II. Meşrutiyetin gelmesiyle bu hususta çalışmalar yapıldı.  Devlet ülkeyi denetleyip kontrol etme amaçlı eğitimle ilgili yenilik yaptı. Bunlar arasında finansal destekler, muallim meselesi, okul inşaatlarına ve de öğrenim malzemeleri bulunuyordu. İlköğretim kuruluşunu denetleme amacı ile müfettişler atandı. İlköğretimin parasız olacağı bilgileri ülke çapına yayıldı.  En sonunda Avrupa esaslı kurallar ilköğretimde de kendini belli etti. Bunları madde madde sıralayacak olursak yeni yapılan düzenlemeler ile</a:t>
            </a:r>
          </a:p>
          <a:p>
            <a:endParaRPr lang="tr-TR" dirty="0"/>
          </a:p>
          <a:p>
            <a:r>
              <a:rPr lang="tr-TR" dirty="0"/>
              <a:t>·         İlkokul medreseden ayrı hale geldi.</a:t>
            </a:r>
          </a:p>
          <a:p>
            <a:endParaRPr lang="tr-TR" dirty="0"/>
          </a:p>
          <a:p>
            <a:r>
              <a:rPr lang="tr-TR" dirty="0"/>
              <a:t>·         İlkokullara öğretmen ataması sağlanması ( mahalle imamının elinden çıkması)</a:t>
            </a:r>
          </a:p>
          <a:p>
            <a:endParaRPr lang="tr-TR" dirty="0"/>
          </a:p>
          <a:p>
            <a:r>
              <a:rPr lang="tr-TR" dirty="0"/>
              <a:t>·         Yeni getirilen muallimlerin düzenli aylık almaları</a:t>
            </a:r>
          </a:p>
          <a:p>
            <a:endParaRPr lang="tr-TR" dirty="0"/>
          </a:p>
          <a:p>
            <a:r>
              <a:rPr lang="tr-TR" dirty="0"/>
              <a:t>·         Okuma-yazma öğrenmede yeni usulün getirilmesi</a:t>
            </a:r>
          </a:p>
          <a:p>
            <a:endParaRPr lang="tr-TR" dirty="0"/>
          </a:p>
          <a:p>
            <a:r>
              <a:rPr lang="tr-TR" dirty="0"/>
              <a:t>·         Her yaşa göre ayrı kademelerde kitap yazılması</a:t>
            </a:r>
          </a:p>
          <a:p>
            <a:endParaRPr lang="tr-TR" dirty="0"/>
          </a:p>
          <a:p>
            <a:r>
              <a:rPr lang="tr-TR" dirty="0"/>
              <a:t>·         Özellikle kız çocuklarının ilköğretimden erkek çocukları kadar yararlanabilmeleri.</a:t>
            </a:r>
          </a:p>
          <a:p>
            <a:endParaRPr lang="tr-TR" dirty="0"/>
          </a:p>
          <a:p>
            <a:r>
              <a:rPr lang="tr-TR" dirty="0"/>
              <a:t>Hususunda ilköğretim için yenilikler yapılmıştır.</a:t>
            </a:r>
          </a:p>
        </p:txBody>
      </p:sp>
    </p:spTree>
    <p:extLst>
      <p:ext uri="{BB962C8B-B14F-4D97-AF65-F5344CB8AC3E}">
        <p14:creationId xmlns:p14="http://schemas.microsoft.com/office/powerpoint/2010/main" val="364590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4ECB5217-0C76-F49A-5D0A-0BCBF4583AFA}"/>
              </a:ext>
            </a:extLst>
          </p:cNvPr>
          <p:cNvPicPr>
            <a:picLocks noChangeAspect="1"/>
          </p:cNvPicPr>
          <p:nvPr/>
        </p:nvPicPr>
        <p:blipFill rotWithShape="1">
          <a:blip r:embed="rId2"/>
          <a:srcRect t="23729"/>
          <a:stretch/>
        </p:blipFill>
        <p:spPr>
          <a:xfrm>
            <a:off x="-3176" y="10"/>
            <a:ext cx="12192000" cy="6857991"/>
          </a:xfrm>
          <a:prstGeom prst="rect">
            <a:avLst/>
          </a:prstGeom>
        </p:spPr>
      </p:pic>
      <p:sp>
        <p:nvSpPr>
          <p:cNvPr id="2" name="Başlık 1">
            <a:extLst>
              <a:ext uri="{FF2B5EF4-FFF2-40B4-BE49-F238E27FC236}">
                <a16:creationId xmlns:a16="http://schemas.microsoft.com/office/drawing/2014/main" id="{245B2B4D-C16B-E834-2B02-E9167DAAFF14}"/>
              </a:ext>
            </a:extLst>
          </p:cNvPr>
          <p:cNvSpPr>
            <a:spLocks noGrp="1"/>
          </p:cNvSpPr>
          <p:nvPr>
            <p:ph type="title"/>
          </p:nvPr>
        </p:nvSpPr>
        <p:spPr>
          <a:xfrm>
            <a:off x="680322" y="4402667"/>
            <a:ext cx="8133478" cy="940240"/>
          </a:xfrm>
        </p:spPr>
        <p:txBody>
          <a:bodyPr vert="horz" lIns="91440" tIns="45720" rIns="91440" bIns="45720" rtlCol="0" anchor="b">
            <a:normAutofit fontScale="90000"/>
          </a:bodyPr>
          <a:lstStyle/>
          <a:p>
            <a:pPr algn="r"/>
            <a:r>
              <a:rPr lang="en-US" sz="3400"/>
              <a:t>Osmanlı Eğitim Anlayışının Batılılaşması</a:t>
            </a:r>
          </a:p>
        </p:txBody>
      </p:sp>
    </p:spTree>
    <p:extLst>
      <p:ext uri="{BB962C8B-B14F-4D97-AF65-F5344CB8AC3E}">
        <p14:creationId xmlns:p14="http://schemas.microsoft.com/office/powerpoint/2010/main" val="53808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TM04033925[[fn=Damla]]</Template>
  <TotalTime>18</TotalTime>
  <Words>845</Words>
  <Application>Microsoft Office PowerPoint</Application>
  <PresentationFormat>Geniş ekran</PresentationFormat>
  <Paragraphs>55</Paragraphs>
  <Slides>13</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13</vt:i4>
      </vt:variant>
    </vt:vector>
  </HeadingPairs>
  <TitlesOfParts>
    <vt:vector size="16" baseType="lpstr">
      <vt:lpstr>Arial</vt:lpstr>
      <vt:lpstr>Tw Cen MT</vt:lpstr>
      <vt:lpstr>Damla</vt:lpstr>
      <vt:lpstr>Osmanlı’da Eğitim </vt:lpstr>
      <vt:lpstr>PowerPoint Sunusu</vt:lpstr>
      <vt:lpstr>İLK osmanlı İznik Medresesi</vt:lpstr>
      <vt:lpstr>Enderun </vt:lpstr>
      <vt:lpstr>PowerPoint Sunusu</vt:lpstr>
      <vt:lpstr>PowerPoint Sunusu</vt:lpstr>
      <vt:lpstr>PowerPoint Sunusu</vt:lpstr>
      <vt:lpstr>PowerPoint Sunusu</vt:lpstr>
      <vt:lpstr>Osmanlı Eğitim Anlayışının Batılılaşması</vt:lpstr>
      <vt:lpstr>PowerPoint Sunusu</vt:lpstr>
      <vt:lpstr>İdadi</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Osmanlı’da Eğitim </dc:title>
  <dc:creator>ALEYNA SEVGEN</dc:creator>
  <cp:lastModifiedBy>ALEYNA SEVGEN</cp:lastModifiedBy>
  <cp:revision>1</cp:revision>
  <dcterms:created xsi:type="dcterms:W3CDTF">2023-11-04T12:41:25Z</dcterms:created>
  <dcterms:modified xsi:type="dcterms:W3CDTF">2023-11-04T13:00:15Z</dcterms:modified>
</cp:coreProperties>
</file>