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60" r:id="rId6"/>
    <p:sldId id="259" r:id="rId7"/>
    <p:sldId id="261" r:id="rId8"/>
    <p:sldId id="262" r:id="rId9"/>
    <p:sldId id="264" r:id="rId10"/>
    <p:sldId id="265" r:id="rId11"/>
    <p:sldId id="27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63A1C593-65D0-4073-BCC9-577B9352EA97}"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9B618960-8005-486C-9A75-10CB2AAC16F9}"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9"/>
          <p:cNvPicPr>
            <a:picLocks noChangeAspect="1"/>
          </p:cNvPicPr>
          <p:nvPr/>
        </p:nvPicPr>
        <p:blipFill>
          <a:blip r:embed="rId12"/>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nchorCtr="0"/>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63A1C593-65D0-4073-BCC9-577B9352EA97}"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6.jpeg"/><Relationship Id="rId1"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4690" y="265430"/>
            <a:ext cx="10942955" cy="3028315"/>
          </a:xfrm>
        </p:spPr>
        <p:txBody>
          <a:bodyPr/>
          <a:lstStyle/>
          <a:p>
            <a:br>
              <a:rPr lang="tr-TR" altLang="en-US" sz="2400" dirty="0"/>
            </a:br>
            <a:r>
              <a:rPr lang="tr-TR" altLang="en-US" dirty="0"/>
              <a:t>KONYA’NIN EKONOMİK FAALİYETLERİ</a:t>
            </a:r>
            <a:br>
              <a:rPr lang="tr-TR" altLang="en-US" dirty="0"/>
            </a:br>
            <a:br>
              <a:rPr lang="tr-TR" altLang="en-US" sz="2400" dirty="0"/>
            </a:br>
            <a:r>
              <a:rPr lang="tr-TR" altLang="en-US" sz="2400" dirty="0"/>
              <a:t>UMUT ELDEM</a:t>
            </a:r>
            <a:br>
              <a:rPr lang="tr-TR" altLang="en-US" sz="2400" dirty="0"/>
            </a:br>
            <a:r>
              <a:rPr lang="tr-TR" altLang="en-US" sz="2400" dirty="0"/>
              <a:t>YILDIRIM BEYAZIT ÜNİVERSİTESİ </a:t>
            </a:r>
            <a:br>
              <a:rPr lang="tr-TR" altLang="en-US" sz="2400" dirty="0"/>
            </a:br>
            <a:r>
              <a:rPr lang="tr-TR" altLang="en-US" sz="2400" dirty="0"/>
              <a:t>ENDÜSTRİ MÜHENDİSLİĞİ</a:t>
            </a:r>
            <a:br>
              <a:rPr lang="tr-TR" altLang="en-US" sz="2400" dirty="0"/>
            </a:br>
            <a:r>
              <a:rPr lang="tr-TR" altLang="en-US" sz="5400" dirty="0"/>
              <a:t>     </a:t>
            </a:r>
            <a:endParaRPr lang="tr-TR" altLang="en-US" sz="5400" dirty="0"/>
          </a:p>
        </p:txBody>
      </p:sp>
      <p:sp>
        <p:nvSpPr>
          <p:cNvPr id="3" name="Subtitle 2"/>
          <p:cNvSpPr>
            <a:spLocks noGrp="1"/>
          </p:cNvSpPr>
          <p:nvPr>
            <p:ph type="subTitle" idx="1"/>
          </p:nvPr>
        </p:nvSpPr>
        <p:spPr>
          <a:xfrm>
            <a:off x="623993" y="4919345"/>
            <a:ext cx="10949517" cy="1752600"/>
          </a:xfrm>
        </p:spPr>
        <p:txBody>
          <a:bodyPr/>
          <a:lstStyle/>
          <a:p>
            <a:endParaRPr lang="en-US"/>
          </a:p>
        </p:txBody>
      </p:sp>
      <p:pic>
        <p:nvPicPr>
          <p:cNvPr id="4" name="Picture 3" descr="konya-egitim-vakfi-konev-bursu-728x410"/>
          <p:cNvPicPr>
            <a:picLocks noChangeAspect="1"/>
          </p:cNvPicPr>
          <p:nvPr/>
        </p:nvPicPr>
        <p:blipFill>
          <a:blip r:embed="rId1"/>
          <a:stretch>
            <a:fillRect/>
          </a:stretch>
        </p:blipFill>
        <p:spPr>
          <a:xfrm>
            <a:off x="3409315" y="4723765"/>
            <a:ext cx="5215255" cy="203962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a:t>KAYNAKÇA</a:t>
            </a:r>
            <a:endParaRPr lang="tr-TR" altLang="en-US"/>
          </a:p>
        </p:txBody>
      </p:sp>
      <p:sp>
        <p:nvSpPr>
          <p:cNvPr id="3" name="Content Placeholder 2"/>
          <p:cNvSpPr>
            <a:spLocks noGrp="1"/>
          </p:cNvSpPr>
          <p:nvPr>
            <p:ph idx="1"/>
          </p:nvPr>
        </p:nvSpPr>
        <p:spPr/>
        <p:txBody>
          <a:bodyPr/>
          <a:p>
            <a:r>
              <a:rPr lang="en-US"/>
              <a:t>https://www.kto.org.tr</a:t>
            </a:r>
            <a:endParaRPr lang="en-US"/>
          </a:p>
          <a:p>
            <a:r>
              <a:rPr lang="en-US"/>
              <a:t>https://www.selcuklu.bel.tr</a:t>
            </a:r>
            <a:endParaRPr lang="en-US"/>
          </a:p>
          <a:p>
            <a:r>
              <a:rPr lang="en-US"/>
              <a:t>https://www.tarimorman.gov.tr</a:t>
            </a:r>
            <a:endParaRPr lang="en-US"/>
          </a:p>
          <a:p>
            <a:r>
              <a:rPr lang="en-US"/>
              <a:t>https://www.konyakultur.gov.tr</a:t>
            </a:r>
            <a:endParaRPr lang="en-US"/>
          </a:p>
          <a:p>
            <a:r>
              <a:rPr lang="en-US"/>
              <a:t>https://www.konyasehirturu.com</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609600" y="190500"/>
            <a:ext cx="10972800" cy="874395"/>
          </a:xfrm>
        </p:spPr>
        <p:txBody>
          <a:bodyPr/>
          <a:p>
            <a:r>
              <a:rPr lang="tr-TR" altLang="en-US"/>
              <a:t>TARIM:</a:t>
            </a:r>
            <a:endParaRPr lang="tr-TR" altLang="en-US"/>
          </a:p>
        </p:txBody>
      </p:sp>
      <p:sp>
        <p:nvSpPr>
          <p:cNvPr id="3" name="Content Placeholder 2"/>
          <p:cNvSpPr>
            <a:spLocks noGrp="1"/>
          </p:cNvSpPr>
          <p:nvPr>
            <p:ph idx="1"/>
          </p:nvPr>
        </p:nvSpPr>
        <p:spPr/>
        <p:txBody>
          <a:bodyPr/>
          <a:p>
            <a:r>
              <a:rPr lang="en-US" sz="2400"/>
              <a:t>Konya ili sahip olduğu geniş tarım alanları, farklı agro ekolojik alt bölgeler, sulama imkanları, coğrafi konumu ile ülkemizin tarım başkenti olarak kabul edilmektedir. Konya başta buğday, arpa, şeker pancarı, kuru fasulye, patates, ayçiçeği, haşhaş, kimyon, aspir gibi tarla bitkileri olmak üzere çok sayıda sebze ve meyve türlerinin üretiminin gerçekleştirildiği tarım bölgesidir. Son yıllarda Türkiye'nin tohumluk üretiminin yaklaşık yüzde 40'ını da karşılar hale gelen Konya'da organik tarımda da gelişme gözlenmektedir.</a:t>
            </a:r>
            <a:endParaRPr lang="en-US" sz="2400"/>
          </a:p>
          <a:p>
            <a:endParaRPr lang="en-US" sz="2400"/>
          </a:p>
          <a:p>
            <a:r>
              <a:rPr lang="en-US" sz="2400"/>
              <a:t>Konya tarımsal alandaki faaliyetlere önemli kaynak ve fırsatlar sunmaktadır. Bölge, bir çok tarımsal ürünün yetiştirilmesi için uygun toprak, iklim ve ekolojik koşullara sahiptir</a:t>
            </a:r>
            <a:endParaRPr lang="en-US" sz="2400"/>
          </a:p>
          <a:p>
            <a:endParaRPr lang="en-US"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p:nvPr>
            <p:ph idx="1"/>
          </p:nvPr>
        </p:nvSpPr>
        <p:spPr/>
        <p:txBody>
          <a:bodyPr/>
          <a:p>
            <a:r>
              <a:rPr lang="en-US" sz="2400"/>
              <a:t>Konya geçtiğimiz yıla göre toplam tarımsal alan, tahıl ürünleri ve diğer bitkisel ürünler alanı ve nadas alanı bakımından ülkemizde birinci sıradaki yerini korumuştur. </a:t>
            </a:r>
            <a:endParaRPr lang="en-US" sz="2400"/>
          </a:p>
          <a:p>
            <a:endParaRPr lang="en-US" sz="2400"/>
          </a:p>
          <a:p>
            <a:r>
              <a:rPr lang="en-US" sz="2400"/>
              <a:t>Konya’da özellikle son on yıldır çiftçi bilgi seviyesinin artması ve çeşitli tarımsal sulama projelerinin devreye girmesi ile ürün deseninde önemli değişimler yaşanmaktadır. Geçmiş yıllarda kuru tarım sisteminde buğday, arpa-nadas sistemi, sulu tarımda ise buğday-şeker pancarı üretim sistemine sahip bölgede, bugün mısır, patates, ayçiçeği, fasulye gibi tarla bitkilerinin yaygın olarak tarımı yapılmakta ve ekim nöbetinde yer almaktadır. Tarla bitkileri yanında son zamanlarda bölgede çok sayıda sebze ve meyve türünün üretimine olan talep artmış ve bölgede bitkisel üretim çeşitliliği artmıştır.</a:t>
            </a:r>
            <a:endParaRPr lang="en-US" sz="2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pic>
        <p:nvPicPr>
          <p:cNvPr id="4" name="Content Placeholder 3" descr="TARIM"/>
          <p:cNvPicPr>
            <a:picLocks noChangeAspect="1"/>
          </p:cNvPicPr>
          <p:nvPr>
            <p:ph idx="1"/>
          </p:nvPr>
        </p:nvPicPr>
        <p:blipFill>
          <a:blip r:embed="rId1"/>
          <a:stretch>
            <a:fillRect/>
          </a:stretch>
        </p:blipFill>
        <p:spPr>
          <a:xfrm>
            <a:off x="3037840" y="1960245"/>
            <a:ext cx="6115050" cy="338137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609600" y="190500"/>
            <a:ext cx="10972800" cy="890905"/>
          </a:xfrm>
        </p:spPr>
        <p:txBody>
          <a:bodyPr/>
          <a:p>
            <a:r>
              <a:rPr lang="tr-TR" altLang="en-US"/>
              <a:t>HAYVANSAL ÜRETİM</a:t>
            </a:r>
            <a:endParaRPr lang="tr-TR" altLang="en-US"/>
          </a:p>
        </p:txBody>
      </p:sp>
      <p:sp>
        <p:nvSpPr>
          <p:cNvPr id="3" name="Content Placeholder 2"/>
          <p:cNvSpPr/>
          <p:nvPr>
            <p:ph idx="1"/>
          </p:nvPr>
        </p:nvSpPr>
        <p:spPr>
          <a:xfrm>
            <a:off x="609600" y="1324610"/>
            <a:ext cx="10972800" cy="4803140"/>
          </a:xfrm>
        </p:spPr>
        <p:txBody>
          <a:bodyPr/>
          <a:p>
            <a:r>
              <a:rPr lang="en-US" sz="2400"/>
              <a:t>Türkiye'nin küçükbaş, büyükbaş hayvan, kümes hayvanı ile et, süt ve yumurta üretimine önemli katkıları olan Konya, sahip olduğu geniş meralar ve bitkisel üretim alanları ile hayvancılığın gelişmesine önemli katkılar sağlamaktadır.</a:t>
            </a:r>
            <a:endParaRPr lang="en-US" sz="2400"/>
          </a:p>
          <a:p>
            <a:r>
              <a:rPr lang="en-US" sz="2400"/>
              <a:t>TÜİK Konya Bölge Müdürlüğünün "Hayvansal üretim istatistikleri 20</a:t>
            </a:r>
            <a:r>
              <a:rPr lang="tr-TR" altLang="en-US" sz="2400"/>
              <a:t>22</a:t>
            </a:r>
            <a:r>
              <a:rPr lang="en-US" sz="2400"/>
              <a:t>" verilerine göre, Konya 20</a:t>
            </a:r>
            <a:r>
              <a:rPr lang="tr-TR" altLang="en-US" sz="2400"/>
              <a:t>22</a:t>
            </a:r>
            <a:r>
              <a:rPr lang="en-US" sz="2400"/>
              <a:t> yılında Türkiye’de büyükbaş hayvan sayısında lider durumdadır. 20</a:t>
            </a:r>
            <a:r>
              <a:rPr lang="tr-TR" altLang="en-US" sz="2400"/>
              <a:t>22</a:t>
            </a:r>
            <a:r>
              <a:rPr lang="en-US" sz="2400"/>
              <a:t> yılında Konya'da büyükbaş hayvan sayısı bir önceki yıla göre yüzde </a:t>
            </a:r>
            <a:r>
              <a:rPr lang="tr-TR" altLang="en-US" sz="2400"/>
              <a:t>2</a:t>
            </a:r>
            <a:r>
              <a:rPr lang="en-US" sz="2400"/>
              <a:t> artış göstererek 7</a:t>
            </a:r>
            <a:r>
              <a:rPr lang="tr-TR" altLang="en-US" sz="2400"/>
              <a:t>5</a:t>
            </a:r>
            <a:r>
              <a:rPr lang="en-US" sz="2400"/>
              <a:t>0 bin</a:t>
            </a:r>
            <a:r>
              <a:rPr lang="tr-TR" altLang="en-US" sz="2400"/>
              <a:t>e</a:t>
            </a:r>
            <a:r>
              <a:rPr lang="en-US" sz="2400"/>
              <a:t> yükselmiştir.</a:t>
            </a:r>
            <a:endParaRPr lang="en-US" sz="2400"/>
          </a:p>
          <a:p>
            <a:r>
              <a:rPr lang="en-US" sz="2400"/>
              <a:t> Konya’nın küçükbaş hayvancılık konusunda da ülke düzeyinde önemli bir yeri bulunmaktadır.  20</a:t>
            </a:r>
            <a:r>
              <a:rPr lang="tr-TR" altLang="en-US" sz="2400"/>
              <a:t>22</a:t>
            </a:r>
            <a:r>
              <a:rPr lang="en-US" sz="2400"/>
              <a:t> yılında küçükbaş hayvan sayısında Konya, 2 milyon 1</a:t>
            </a:r>
            <a:r>
              <a:rPr lang="tr-TR" altLang="en-US" sz="2400"/>
              <a:t>20</a:t>
            </a:r>
            <a:r>
              <a:rPr lang="en-US" sz="2400"/>
              <a:t> bin hayvan sayısıyla ikinci sırada yer almıştır. </a:t>
            </a:r>
            <a:endParaRPr lang="en-US" sz="2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itle 4"/>
          <p:cNvSpPr>
            <a:spLocks noGrp="1"/>
          </p:cNvSpPr>
          <p:nvPr>
            <p:ph type="title"/>
          </p:nvPr>
        </p:nvSpPr>
        <p:spPr/>
        <p:txBody>
          <a:bodyPr/>
          <a:p>
            <a:endParaRPr lang="en-US"/>
          </a:p>
        </p:txBody>
      </p:sp>
      <p:sp>
        <p:nvSpPr>
          <p:cNvPr id="3" name="Content Placeholder 2"/>
          <p:cNvSpPr>
            <a:spLocks noGrp="1"/>
          </p:cNvSpPr>
          <p:nvPr>
            <p:ph sz="half" idx="1"/>
          </p:nvPr>
        </p:nvSpPr>
        <p:spPr/>
        <p:txBody>
          <a:bodyPr/>
          <a:p>
            <a:endParaRPr lang="en-US"/>
          </a:p>
          <a:p>
            <a:r>
              <a:rPr lang="en-US" sz="2000"/>
              <a:t>Konya’da kümes hayvanları yetiştiriciliğinden daha ziyade yumurta tavukçuluğu yapılmaktadır. Konya’da yumurta tavukçuluğunda teknoloji kullanımı oldukça yüksek düzeyde olup ilde üretilen yumurta sayısı ilin tavuk varlığına kıyasla daha yüksektir. Yıllara göre değişmekle birlikte Türkiye’de üretilen yumurtanın yaklaşık olarak yüzde 15- 20’si Konya’da üretilmektedir ve bu nedenle ilin ülke çapında fiyatların belirlenmesinde önemli rolü bulunmaktadır.</a:t>
            </a:r>
            <a:endParaRPr lang="en-US" sz="2000"/>
          </a:p>
          <a:p>
            <a:endParaRPr lang="en-US" sz="2000"/>
          </a:p>
          <a:p>
            <a:endParaRPr lang="en-US" sz="2000"/>
          </a:p>
        </p:txBody>
      </p:sp>
      <p:pic>
        <p:nvPicPr>
          <p:cNvPr id="4" name="Content Placeholder 3" descr="hayvancilik-(3)"/>
          <p:cNvPicPr>
            <a:picLocks noChangeAspect="1"/>
          </p:cNvPicPr>
          <p:nvPr>
            <p:ph sz="half" idx="2"/>
          </p:nvPr>
        </p:nvPicPr>
        <p:blipFill>
          <a:blip r:embed="rId1"/>
          <a:stretch>
            <a:fillRect/>
          </a:stretch>
        </p:blipFill>
        <p:spPr>
          <a:xfrm>
            <a:off x="6297930" y="850265"/>
            <a:ext cx="4569460" cy="3028950"/>
          </a:xfrm>
          <a:prstGeom prst="rect">
            <a:avLst/>
          </a:prstGeom>
        </p:spPr>
      </p:pic>
      <p:pic>
        <p:nvPicPr>
          <p:cNvPr id="6" name="Picture 5" descr="2201_kumes"/>
          <p:cNvPicPr>
            <a:picLocks noChangeAspect="1"/>
          </p:cNvPicPr>
          <p:nvPr/>
        </p:nvPicPr>
        <p:blipFill>
          <a:blip r:embed="rId2"/>
          <a:stretch>
            <a:fillRect/>
          </a:stretch>
        </p:blipFill>
        <p:spPr>
          <a:xfrm>
            <a:off x="6297930" y="4262755"/>
            <a:ext cx="4201160" cy="222885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a:t>SANAYİ</a:t>
            </a:r>
            <a:endParaRPr lang="tr-TR" altLang="en-US"/>
          </a:p>
        </p:txBody>
      </p:sp>
      <p:sp>
        <p:nvSpPr>
          <p:cNvPr id="3" name="Content Placeholder 2"/>
          <p:cNvSpPr>
            <a:spLocks noGrp="1"/>
          </p:cNvSpPr>
          <p:nvPr>
            <p:ph idx="1"/>
          </p:nvPr>
        </p:nvSpPr>
        <p:spPr/>
        <p:txBody>
          <a:bodyPr/>
          <a:p>
            <a:r>
              <a:rPr lang="en-US" sz="2400"/>
              <a:t>Konya sanayisi günümüzde birçok sektörde üretim yaparak, tarihsel olarak kullanılan “tahıl ambarı” kimliğinin yanına “sanayi şehri” kimliğini de eklemiştir.  130 ülkeye ihracat yapan Konya, sanayiden tarıma, ulaşımdan turizme kadar birçok alanda ülkemizin önde gelen şehirlerinden birisidir.</a:t>
            </a:r>
            <a:endParaRPr lang="en-US" sz="2400"/>
          </a:p>
          <a:p>
            <a:r>
              <a:rPr lang="en-US" sz="2400"/>
              <a:t>Konya, sahip olduğu 9 adet organize sanayi bölgesi, Bilim, Sanayi ve Teknoloji Bakanlığı destekli 19 küçük sanayi sitesi, il merkezinde yer alan 15 küçük sanayi sitesi, Konya iline bağlı ilçelerde yer alan 11 küçük sanayi sitesi ve 14 özel sanayi sitesi ile Türkiye ekonomisinin istihdam ve sanayi yükünü sırtlayan illerden bir tanesidir.</a:t>
            </a:r>
            <a:endParaRPr lang="en-US" sz="2400"/>
          </a:p>
          <a:p>
            <a:endParaRPr lang="en-US" sz="2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r>
              <a:rPr lang="en-US" sz="2400"/>
              <a:t>Konya’da faaliyet gösteren sanayi işletmelerinin işyeri sayısı bakımından sektörel çeşitliliği dikkat çekicidir. Konya, metal işleme alanında Türkiye pazarının % 45’ine sahiptir. Traktörlerde kullanılan parçaların % 90’nı ve tarım makinalarında kullanılan parçaların % 100’ünü üretebilmekte ve bu alanda Türkiye pazarının % 65’ini elinde bulundurmaktadır. Otomotiv Yan Sanayi sektöründe, birçok marka modelin %70’den fazla parça ve ekipmanı Konya’da üretilmektedir.  Konya’da metal döküm sanayi sektöründe 450 firma yılda 250.000 ton kapasiteyle üretim yapmaktadır. Bu da Türkiye’deki metal döküm üretiminin % 18’ine tekabül etmektedir. Yılda yaklaşık 15 milyon çift ayakkabı üretimi ile Konya, Türkiye pazarının % 15’ini tek başına karşılamaktadır.</a:t>
            </a:r>
            <a:endParaRPr lang="en-US" sz="2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a:t>TURİZM</a:t>
            </a:r>
            <a:endParaRPr lang="tr-TR" altLang="en-US"/>
          </a:p>
        </p:txBody>
      </p:sp>
      <p:sp>
        <p:nvSpPr>
          <p:cNvPr id="3" name="Content Placeholder 2"/>
          <p:cNvSpPr>
            <a:spLocks noGrp="1"/>
          </p:cNvSpPr>
          <p:nvPr>
            <p:ph idx="1"/>
          </p:nvPr>
        </p:nvSpPr>
        <p:spPr/>
        <p:txBody>
          <a:bodyPr/>
          <a:p>
            <a:r>
              <a:rPr lang="en-US" sz="2000"/>
              <a:t>Konya taşıdığı derin tarihi geçmişi ile pek çok kültür ve medeniyete beşiklik etmiştir. Dünyanın ilk Hıristiyan yerleşim yeri ve mabetlerine ev sahipliği yapan Konya, kültür turizminde de önemli bir potansiyele sahiptir. Bu çerçevede Konya, İnanç turizminin yanında kültür turizminde de önemli merkezlerden olmayı hedeflemektedir.</a:t>
            </a:r>
            <a:endParaRPr lang="en-US" sz="2000"/>
          </a:p>
          <a:p>
            <a:r>
              <a:rPr lang="en-US" sz="2000"/>
              <a:t>Konya’nın geleneksel el sanatları ve folklorik değerleri de kültür turizminin bir parçasıdır. Konya’da keçecilik, halıcılık, kaşıkçılık, tüfekçilik, testicilik, çinicilik ve Hat sanatı gibi el sanatları yabancı turistlerin ilgisini çekmektedir.</a:t>
            </a:r>
            <a:endParaRPr lang="en-US" sz="2000"/>
          </a:p>
          <a:p>
            <a:r>
              <a:rPr lang="en-US" sz="2000"/>
              <a:t>Selçuklu devletine de başkentlik yapan Konya, Hz. Mevlana ve Nasrettin Hoca gibi dünya çapında tanınan şahsiyetlerle önemli bir turizm potansiyeline sahiptir.</a:t>
            </a:r>
            <a:endParaRPr lang="en-US" sz="2000"/>
          </a:p>
        </p:txBody>
      </p:sp>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5017</Words>
  <Application>WPS Presentation</Application>
  <PresentationFormat>Widescreen</PresentationFormat>
  <Paragraphs>45</Paragraphs>
  <Slides>10</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10</vt:i4>
      </vt:variant>
    </vt:vector>
  </HeadingPairs>
  <TitlesOfParts>
    <vt:vector size="17" baseType="lpstr">
      <vt:lpstr>Arial</vt:lpstr>
      <vt:lpstr>SimSun</vt:lpstr>
      <vt:lpstr>Wingdings</vt:lpstr>
      <vt:lpstr>Microsoft YaHei</vt:lpstr>
      <vt:lpstr>Arial Unicode MS</vt:lpstr>
      <vt:lpstr>Calibri</vt:lpstr>
      <vt:lpstr>Blue Waves</vt:lpstr>
      <vt:lpstr> KONYA’NIN EKONOMİK FAALİYETLERİ  UMUT ELDEM YILDIRIM BEYAZIT ÜNİVERSİTESİ  ENDÜSTRİ MÜHENDİSLİĞİ      </vt:lpstr>
      <vt:lpstr>TARIM:</vt:lpstr>
      <vt:lpstr>PowerPoint 演示文稿</vt:lpstr>
      <vt:lpstr>PowerPoint 演示文稿</vt:lpstr>
      <vt:lpstr>HAYVANSAL ÜRETİM</vt:lpstr>
      <vt:lpstr>PowerPoint 演示文稿</vt:lpstr>
      <vt:lpstr>SANAYİ</vt:lpstr>
      <vt:lpstr>PowerPoint 演示文稿</vt:lpstr>
      <vt:lpstr>TURİZM</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UMUT ELDEM</dc:title>
  <dc:creator/>
  <cp:lastModifiedBy>umut</cp:lastModifiedBy>
  <cp:revision>7</cp:revision>
  <dcterms:created xsi:type="dcterms:W3CDTF">2021-12-14T18:17:00Z</dcterms:created>
  <dcterms:modified xsi:type="dcterms:W3CDTF">2022-12-14T21:06:34Z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B25D8400295F4F40BA45E0875FD6AF07</vt:lpwstr>
  </property>
  <property fmtid="{D5CDD505-2E9C-101B-9397-08002B2CF9AE}" pid="3" name="KSOProductBuildVer">
    <vt:lpwstr>1033-11.2.0.11417</vt:lpwstr>
  </property>
</Properties>
</file>