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CFCFC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CFCFC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rgbClr val="CFCFC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5015" y="1306042"/>
            <a:ext cx="6177968" cy="178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CFCFCF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22" y="2783745"/>
            <a:ext cx="18222154" cy="545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9.png"/><Relationship Id="rId14" Type="http://schemas.openxmlformats.org/officeDocument/2006/relationships/slide" Target="slide3.xml"/><Relationship Id="rId15" Type="http://schemas.openxmlformats.org/officeDocument/2006/relationships/slide" Target="slide4.xml"/><Relationship Id="rId16" Type="http://schemas.openxmlformats.org/officeDocument/2006/relationships/slide" Target="slide7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5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18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5890"/>
            <a:chOff x="0" y="0"/>
            <a:chExt cx="18288000" cy="10295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56204" y="0"/>
              <a:ext cx="2606917" cy="128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3601" y="0"/>
              <a:ext cx="1744398" cy="1714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59996" y="5066248"/>
              <a:ext cx="1028003" cy="256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0770" y="0"/>
              <a:ext cx="2262458" cy="128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6864" y="8606203"/>
              <a:ext cx="2190825" cy="16807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275311"/>
              <a:ext cx="1024717" cy="2654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638349"/>
              <a:ext cx="1963346" cy="26472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62704" y="8454569"/>
              <a:ext cx="1225293" cy="1828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872294" cy="2895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92555" y="9046342"/>
              <a:ext cx="2647294" cy="12395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79633" y="2051286"/>
              <a:ext cx="708365" cy="23467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59489" y="0"/>
              <a:ext cx="7600950" cy="10289540"/>
            </a:xfrm>
            <a:custGeom>
              <a:avLst/>
              <a:gdLst/>
              <a:ahLst/>
              <a:cxnLst/>
              <a:rect l="l" t="t" r="r" b="b"/>
              <a:pathLst>
                <a:path w="7600950" h="10289540">
                  <a:moveTo>
                    <a:pt x="3621430" y="8623"/>
                  </a:moveTo>
                  <a:lnTo>
                    <a:pt x="3571189" y="5486"/>
                  </a:lnTo>
                  <a:lnTo>
                    <a:pt x="3507638" y="39306"/>
                  </a:lnTo>
                  <a:lnTo>
                    <a:pt x="3466312" y="72745"/>
                  </a:lnTo>
                  <a:lnTo>
                    <a:pt x="3436162" y="98399"/>
                  </a:lnTo>
                  <a:lnTo>
                    <a:pt x="3416389" y="122707"/>
                  </a:lnTo>
                  <a:lnTo>
                    <a:pt x="3346158" y="99161"/>
                  </a:lnTo>
                  <a:lnTo>
                    <a:pt x="3294761" y="95250"/>
                  </a:lnTo>
                  <a:lnTo>
                    <a:pt x="3245142" y="92532"/>
                  </a:lnTo>
                  <a:lnTo>
                    <a:pt x="3197479" y="91135"/>
                  </a:lnTo>
                  <a:lnTo>
                    <a:pt x="3144837" y="101676"/>
                  </a:lnTo>
                  <a:lnTo>
                    <a:pt x="3094469" y="113753"/>
                  </a:lnTo>
                  <a:lnTo>
                    <a:pt x="3046526" y="127457"/>
                  </a:lnTo>
                  <a:lnTo>
                    <a:pt x="3001175" y="142900"/>
                  </a:lnTo>
                  <a:lnTo>
                    <a:pt x="2958579" y="160185"/>
                  </a:lnTo>
                  <a:lnTo>
                    <a:pt x="2912364" y="190360"/>
                  </a:lnTo>
                  <a:lnTo>
                    <a:pt x="2875889" y="211759"/>
                  </a:lnTo>
                  <a:lnTo>
                    <a:pt x="2834894" y="245414"/>
                  </a:lnTo>
                  <a:lnTo>
                    <a:pt x="2803436" y="270192"/>
                  </a:lnTo>
                  <a:lnTo>
                    <a:pt x="2767279" y="307098"/>
                  </a:lnTo>
                  <a:lnTo>
                    <a:pt x="2733395" y="345541"/>
                  </a:lnTo>
                  <a:lnTo>
                    <a:pt x="2701721" y="385457"/>
                  </a:lnTo>
                  <a:lnTo>
                    <a:pt x="2679217" y="416242"/>
                  </a:lnTo>
                  <a:lnTo>
                    <a:pt x="2651633" y="458914"/>
                  </a:lnTo>
                  <a:lnTo>
                    <a:pt x="2625979" y="502881"/>
                  </a:lnTo>
                  <a:lnTo>
                    <a:pt x="2602153" y="548068"/>
                  </a:lnTo>
                  <a:lnTo>
                    <a:pt x="2580881" y="594969"/>
                  </a:lnTo>
                  <a:lnTo>
                    <a:pt x="2561729" y="643305"/>
                  </a:lnTo>
                  <a:lnTo>
                    <a:pt x="2544343" y="692810"/>
                  </a:lnTo>
                  <a:lnTo>
                    <a:pt x="2528341" y="743254"/>
                  </a:lnTo>
                  <a:lnTo>
                    <a:pt x="2520454" y="783856"/>
                  </a:lnTo>
                  <a:lnTo>
                    <a:pt x="2506167" y="835444"/>
                  </a:lnTo>
                  <a:lnTo>
                    <a:pt x="2492184" y="887247"/>
                  </a:lnTo>
                  <a:lnTo>
                    <a:pt x="2478163" y="939012"/>
                  </a:lnTo>
                  <a:lnTo>
                    <a:pt x="2463723" y="990511"/>
                  </a:lnTo>
                  <a:lnTo>
                    <a:pt x="2448509" y="1041488"/>
                  </a:lnTo>
                  <a:lnTo>
                    <a:pt x="2432177" y="1091704"/>
                  </a:lnTo>
                  <a:lnTo>
                    <a:pt x="2420721" y="1129906"/>
                  </a:lnTo>
                  <a:lnTo>
                    <a:pt x="2400300" y="1177378"/>
                  </a:lnTo>
                  <a:lnTo>
                    <a:pt x="2377605" y="1223327"/>
                  </a:lnTo>
                  <a:lnTo>
                    <a:pt x="2352306" y="1267536"/>
                  </a:lnTo>
                  <a:lnTo>
                    <a:pt x="2324062" y="1309751"/>
                  </a:lnTo>
                  <a:lnTo>
                    <a:pt x="2292502" y="1349756"/>
                  </a:lnTo>
                  <a:lnTo>
                    <a:pt x="2257298" y="1387309"/>
                  </a:lnTo>
                  <a:lnTo>
                    <a:pt x="2218093" y="1422171"/>
                  </a:lnTo>
                  <a:lnTo>
                    <a:pt x="2181606" y="1443570"/>
                  </a:lnTo>
                  <a:lnTo>
                    <a:pt x="2133346" y="1472361"/>
                  </a:lnTo>
                  <a:lnTo>
                    <a:pt x="2087613" y="1487551"/>
                  </a:lnTo>
                  <a:lnTo>
                    <a:pt x="2038375" y="1500378"/>
                  </a:lnTo>
                  <a:lnTo>
                    <a:pt x="1993150" y="1500606"/>
                  </a:lnTo>
                  <a:lnTo>
                    <a:pt x="1945297" y="1499082"/>
                  </a:lnTo>
                  <a:lnTo>
                    <a:pt x="1902358" y="1485544"/>
                  </a:lnTo>
                  <a:lnTo>
                    <a:pt x="1811731" y="1455305"/>
                  </a:lnTo>
                  <a:lnTo>
                    <a:pt x="1691805" y="1374787"/>
                  </a:lnTo>
                  <a:lnTo>
                    <a:pt x="1658353" y="1337030"/>
                  </a:lnTo>
                  <a:lnTo>
                    <a:pt x="1467535" y="1117155"/>
                  </a:lnTo>
                  <a:lnTo>
                    <a:pt x="1443507" y="1070419"/>
                  </a:lnTo>
                  <a:lnTo>
                    <a:pt x="1380934" y="997826"/>
                  </a:lnTo>
                  <a:lnTo>
                    <a:pt x="1356360" y="950734"/>
                  </a:lnTo>
                  <a:lnTo>
                    <a:pt x="1321930" y="912329"/>
                  </a:lnTo>
                  <a:lnTo>
                    <a:pt x="1287297" y="873785"/>
                  </a:lnTo>
                  <a:lnTo>
                    <a:pt x="1129118" y="767588"/>
                  </a:lnTo>
                  <a:lnTo>
                    <a:pt x="1245501" y="845718"/>
                  </a:lnTo>
                  <a:lnTo>
                    <a:pt x="1210779" y="807110"/>
                  </a:lnTo>
                  <a:lnTo>
                    <a:pt x="1169098" y="779132"/>
                  </a:lnTo>
                  <a:lnTo>
                    <a:pt x="1120571" y="761860"/>
                  </a:lnTo>
                  <a:lnTo>
                    <a:pt x="1079449" y="734237"/>
                  </a:lnTo>
                  <a:lnTo>
                    <a:pt x="984478" y="701078"/>
                  </a:lnTo>
                  <a:lnTo>
                    <a:pt x="930846" y="695667"/>
                  </a:lnTo>
                  <a:lnTo>
                    <a:pt x="880110" y="692200"/>
                  </a:lnTo>
                  <a:lnTo>
                    <a:pt x="824077" y="700481"/>
                  </a:lnTo>
                  <a:lnTo>
                    <a:pt x="776744" y="699287"/>
                  </a:lnTo>
                  <a:lnTo>
                    <a:pt x="723747" y="709599"/>
                  </a:lnTo>
                  <a:lnTo>
                    <a:pt x="679056" y="710196"/>
                  </a:lnTo>
                  <a:lnTo>
                    <a:pt x="628357" y="722045"/>
                  </a:lnTo>
                  <a:lnTo>
                    <a:pt x="578523" y="734479"/>
                  </a:lnTo>
                  <a:lnTo>
                    <a:pt x="529374" y="747369"/>
                  </a:lnTo>
                  <a:lnTo>
                    <a:pt x="480733" y="760603"/>
                  </a:lnTo>
                  <a:lnTo>
                    <a:pt x="386219" y="788936"/>
                  </a:lnTo>
                  <a:lnTo>
                    <a:pt x="338289" y="802640"/>
                  </a:lnTo>
                  <a:lnTo>
                    <a:pt x="289191" y="815581"/>
                  </a:lnTo>
                  <a:lnTo>
                    <a:pt x="238404" y="827366"/>
                  </a:lnTo>
                  <a:lnTo>
                    <a:pt x="187299" y="823658"/>
                  </a:lnTo>
                  <a:lnTo>
                    <a:pt x="93687" y="791400"/>
                  </a:lnTo>
                  <a:lnTo>
                    <a:pt x="60617" y="753897"/>
                  </a:lnTo>
                  <a:lnTo>
                    <a:pt x="35890" y="706704"/>
                  </a:lnTo>
                  <a:lnTo>
                    <a:pt x="25920" y="654126"/>
                  </a:lnTo>
                  <a:lnTo>
                    <a:pt x="22301" y="605815"/>
                  </a:lnTo>
                  <a:lnTo>
                    <a:pt x="24320" y="561276"/>
                  </a:lnTo>
                  <a:lnTo>
                    <a:pt x="31216" y="520014"/>
                  </a:lnTo>
                  <a:lnTo>
                    <a:pt x="49326" y="470992"/>
                  </a:lnTo>
                  <a:lnTo>
                    <a:pt x="63766" y="434797"/>
                  </a:lnTo>
                  <a:lnTo>
                    <a:pt x="87947" y="389839"/>
                  </a:lnTo>
                  <a:lnTo>
                    <a:pt x="114058" y="346189"/>
                  </a:lnTo>
                  <a:lnTo>
                    <a:pt x="134264" y="313867"/>
                  </a:lnTo>
                  <a:lnTo>
                    <a:pt x="162001" y="271297"/>
                  </a:lnTo>
                  <a:lnTo>
                    <a:pt x="189433" y="228523"/>
                  </a:lnTo>
                  <a:lnTo>
                    <a:pt x="208762" y="195605"/>
                  </a:lnTo>
                  <a:lnTo>
                    <a:pt x="232206" y="150164"/>
                  </a:lnTo>
                  <a:lnTo>
                    <a:pt x="252095" y="102336"/>
                  </a:lnTo>
                  <a:lnTo>
                    <a:pt x="268465" y="52133"/>
                  </a:lnTo>
                  <a:lnTo>
                    <a:pt x="281940" y="0"/>
                  </a:lnTo>
                  <a:lnTo>
                    <a:pt x="262001" y="1905"/>
                  </a:lnTo>
                  <a:lnTo>
                    <a:pt x="244208" y="66446"/>
                  </a:lnTo>
                  <a:lnTo>
                    <a:pt x="232397" y="104406"/>
                  </a:lnTo>
                  <a:lnTo>
                    <a:pt x="209778" y="150406"/>
                  </a:lnTo>
                  <a:lnTo>
                    <a:pt x="184416" y="194564"/>
                  </a:lnTo>
                  <a:lnTo>
                    <a:pt x="157264" y="237515"/>
                  </a:lnTo>
                  <a:lnTo>
                    <a:pt x="129273" y="279920"/>
                  </a:lnTo>
                  <a:lnTo>
                    <a:pt x="101409" y="322402"/>
                  </a:lnTo>
                  <a:lnTo>
                    <a:pt x="74637" y="365607"/>
                  </a:lnTo>
                  <a:lnTo>
                    <a:pt x="49911" y="410197"/>
                  </a:lnTo>
                  <a:lnTo>
                    <a:pt x="35267" y="446252"/>
                  </a:lnTo>
                  <a:lnTo>
                    <a:pt x="17513" y="495515"/>
                  </a:lnTo>
                  <a:lnTo>
                    <a:pt x="2794" y="546823"/>
                  </a:lnTo>
                  <a:lnTo>
                    <a:pt x="0" y="590842"/>
                  </a:lnTo>
                  <a:lnTo>
                    <a:pt x="1574" y="637781"/>
                  </a:lnTo>
                  <a:lnTo>
                    <a:pt x="14071" y="676770"/>
                  </a:lnTo>
                  <a:lnTo>
                    <a:pt x="22847" y="728548"/>
                  </a:lnTo>
                  <a:lnTo>
                    <a:pt x="48653" y="761174"/>
                  </a:lnTo>
                  <a:lnTo>
                    <a:pt x="76835" y="795375"/>
                  </a:lnTo>
                  <a:lnTo>
                    <a:pt x="152450" y="846150"/>
                  </a:lnTo>
                  <a:lnTo>
                    <a:pt x="176593" y="847051"/>
                  </a:lnTo>
                  <a:lnTo>
                    <a:pt x="200723" y="847966"/>
                  </a:lnTo>
                  <a:lnTo>
                    <a:pt x="245465" y="847407"/>
                  </a:lnTo>
                  <a:lnTo>
                    <a:pt x="294525" y="834453"/>
                  </a:lnTo>
                  <a:lnTo>
                    <a:pt x="341604" y="820166"/>
                  </a:lnTo>
                  <a:lnTo>
                    <a:pt x="380403" y="815619"/>
                  </a:lnTo>
                  <a:lnTo>
                    <a:pt x="520331" y="771893"/>
                  </a:lnTo>
                  <a:lnTo>
                    <a:pt x="567283" y="757529"/>
                  </a:lnTo>
                  <a:lnTo>
                    <a:pt x="607618" y="754011"/>
                  </a:lnTo>
                  <a:lnTo>
                    <a:pt x="657961" y="741921"/>
                  </a:lnTo>
                  <a:lnTo>
                    <a:pt x="709472" y="730605"/>
                  </a:lnTo>
                  <a:lnTo>
                    <a:pt x="762254" y="720153"/>
                  </a:lnTo>
                  <a:lnTo>
                    <a:pt x="809332" y="721169"/>
                  </a:lnTo>
                  <a:lnTo>
                    <a:pt x="864984" y="712635"/>
                  </a:lnTo>
                  <a:lnTo>
                    <a:pt x="915123" y="715708"/>
                  </a:lnTo>
                  <a:lnTo>
                    <a:pt x="966952" y="719899"/>
                  </a:lnTo>
                  <a:lnTo>
                    <a:pt x="1013472" y="735838"/>
                  </a:lnTo>
                  <a:lnTo>
                    <a:pt x="1061885" y="753046"/>
                  </a:lnTo>
                  <a:lnTo>
                    <a:pt x="1108557" y="769086"/>
                  </a:lnTo>
                  <a:lnTo>
                    <a:pt x="1226794" y="848474"/>
                  </a:lnTo>
                  <a:lnTo>
                    <a:pt x="1290624" y="921905"/>
                  </a:lnTo>
                  <a:lnTo>
                    <a:pt x="1329245" y="947826"/>
                  </a:lnTo>
                  <a:lnTo>
                    <a:pt x="1353413" y="994651"/>
                  </a:lnTo>
                  <a:lnTo>
                    <a:pt x="1444967" y="1101991"/>
                  </a:lnTo>
                  <a:lnTo>
                    <a:pt x="1467535" y="1147749"/>
                  </a:lnTo>
                  <a:lnTo>
                    <a:pt x="1535379" y="1223886"/>
                  </a:lnTo>
                  <a:lnTo>
                    <a:pt x="1562976" y="1273009"/>
                  </a:lnTo>
                  <a:lnTo>
                    <a:pt x="1633626" y="1351026"/>
                  </a:lnTo>
                  <a:lnTo>
                    <a:pt x="1676552" y="1379855"/>
                  </a:lnTo>
                  <a:lnTo>
                    <a:pt x="1712683" y="1419390"/>
                  </a:lnTo>
                  <a:lnTo>
                    <a:pt x="1756117" y="1448562"/>
                  </a:lnTo>
                  <a:lnTo>
                    <a:pt x="1806803" y="1467294"/>
                  </a:lnTo>
                  <a:lnTo>
                    <a:pt x="1845741" y="1493431"/>
                  </a:lnTo>
                  <a:lnTo>
                    <a:pt x="1890090" y="1507896"/>
                  </a:lnTo>
                  <a:lnTo>
                    <a:pt x="1939569" y="1510525"/>
                  </a:lnTo>
                  <a:lnTo>
                    <a:pt x="1979752" y="1522209"/>
                  </a:lnTo>
                  <a:lnTo>
                    <a:pt x="2031580" y="1511109"/>
                  </a:lnTo>
                  <a:lnTo>
                    <a:pt x="2073516" y="1508671"/>
                  </a:lnTo>
                  <a:lnTo>
                    <a:pt x="2119452" y="1493621"/>
                  </a:lnTo>
                  <a:lnTo>
                    <a:pt x="2162010" y="1476298"/>
                  </a:lnTo>
                  <a:lnTo>
                    <a:pt x="2200897" y="1456512"/>
                  </a:lnTo>
                  <a:lnTo>
                    <a:pt x="2243251" y="1423771"/>
                  </a:lnTo>
                  <a:lnTo>
                    <a:pt x="2274735" y="1399006"/>
                  </a:lnTo>
                  <a:lnTo>
                    <a:pt x="2309761" y="1361351"/>
                  </a:lnTo>
                  <a:lnTo>
                    <a:pt x="2341575" y="1321511"/>
                  </a:lnTo>
                  <a:lnTo>
                    <a:pt x="2363355" y="1290243"/>
                  </a:lnTo>
                  <a:lnTo>
                    <a:pt x="2389555" y="1246657"/>
                  </a:lnTo>
                  <a:lnTo>
                    <a:pt x="2406307" y="1212011"/>
                  </a:lnTo>
                  <a:lnTo>
                    <a:pt x="2428062" y="1165415"/>
                  </a:lnTo>
                  <a:lnTo>
                    <a:pt x="2440914" y="1128166"/>
                  </a:lnTo>
                  <a:lnTo>
                    <a:pt x="2459355" y="1079347"/>
                  </a:lnTo>
                  <a:lnTo>
                    <a:pt x="2476550" y="1029716"/>
                  </a:lnTo>
                  <a:lnTo>
                    <a:pt x="2485733" y="989990"/>
                  </a:lnTo>
                  <a:lnTo>
                    <a:pt x="2501328" y="939279"/>
                  </a:lnTo>
                  <a:lnTo>
                    <a:pt x="2509482" y="898855"/>
                  </a:lnTo>
                  <a:lnTo>
                    <a:pt x="2524633" y="847839"/>
                  </a:lnTo>
                  <a:lnTo>
                    <a:pt x="2532900" y="807504"/>
                  </a:lnTo>
                  <a:lnTo>
                    <a:pt x="2548737" y="756958"/>
                  </a:lnTo>
                  <a:lnTo>
                    <a:pt x="2558275" y="717461"/>
                  </a:lnTo>
                  <a:lnTo>
                    <a:pt x="2575941" y="668147"/>
                  </a:lnTo>
                  <a:lnTo>
                    <a:pt x="2587879" y="630262"/>
                  </a:lnTo>
                  <a:lnTo>
                    <a:pt x="2624023" y="547458"/>
                  </a:lnTo>
                  <a:lnTo>
                    <a:pt x="2648242" y="502526"/>
                  </a:lnTo>
                  <a:lnTo>
                    <a:pt x="2674480" y="458952"/>
                  </a:lnTo>
                  <a:lnTo>
                    <a:pt x="2702814" y="416801"/>
                  </a:lnTo>
                  <a:lnTo>
                    <a:pt x="2733370" y="376123"/>
                  </a:lnTo>
                  <a:lnTo>
                    <a:pt x="2766212" y="336981"/>
                  </a:lnTo>
                  <a:lnTo>
                    <a:pt x="2801467" y="299466"/>
                  </a:lnTo>
                  <a:lnTo>
                    <a:pt x="2832125" y="274154"/>
                  </a:lnTo>
                  <a:lnTo>
                    <a:pt x="2872460" y="240042"/>
                  </a:lnTo>
                  <a:lnTo>
                    <a:pt x="2915462" y="207733"/>
                  </a:lnTo>
                  <a:lnTo>
                    <a:pt x="2954185" y="187833"/>
                  </a:lnTo>
                  <a:lnTo>
                    <a:pt x="2995765" y="169862"/>
                  </a:lnTo>
                  <a:lnTo>
                    <a:pt x="3039287" y="153187"/>
                  </a:lnTo>
                  <a:lnTo>
                    <a:pt x="3085300" y="138188"/>
                  </a:lnTo>
                  <a:lnTo>
                    <a:pt x="3133636" y="124752"/>
                  </a:lnTo>
                  <a:lnTo>
                    <a:pt x="3184144" y="112763"/>
                  </a:lnTo>
                  <a:lnTo>
                    <a:pt x="3229572" y="112674"/>
                  </a:lnTo>
                  <a:lnTo>
                    <a:pt x="3276854" y="113830"/>
                  </a:lnTo>
                  <a:lnTo>
                    <a:pt x="3325825" y="116116"/>
                  </a:lnTo>
                  <a:lnTo>
                    <a:pt x="3369246" y="129959"/>
                  </a:lnTo>
                  <a:lnTo>
                    <a:pt x="3402101" y="140792"/>
                  </a:lnTo>
                  <a:lnTo>
                    <a:pt x="3382975" y="169773"/>
                  </a:lnTo>
                  <a:lnTo>
                    <a:pt x="3359327" y="215074"/>
                  </a:lnTo>
                  <a:lnTo>
                    <a:pt x="3347466" y="253009"/>
                  </a:lnTo>
                  <a:lnTo>
                    <a:pt x="3340608" y="294297"/>
                  </a:lnTo>
                  <a:lnTo>
                    <a:pt x="3339033" y="339128"/>
                  </a:lnTo>
                  <a:lnTo>
                    <a:pt x="3350107" y="377151"/>
                  </a:lnTo>
                  <a:lnTo>
                    <a:pt x="3367049" y="419125"/>
                  </a:lnTo>
                  <a:lnTo>
                    <a:pt x="3397224" y="454672"/>
                  </a:lnTo>
                  <a:lnTo>
                    <a:pt x="3431044" y="477380"/>
                  </a:lnTo>
                  <a:lnTo>
                    <a:pt x="3471634" y="489331"/>
                  </a:lnTo>
                  <a:lnTo>
                    <a:pt x="3509378" y="499376"/>
                  </a:lnTo>
                  <a:lnTo>
                    <a:pt x="3411601" y="433730"/>
                  </a:lnTo>
                  <a:lnTo>
                    <a:pt x="3380397" y="397484"/>
                  </a:lnTo>
                  <a:lnTo>
                    <a:pt x="3362718" y="355028"/>
                  </a:lnTo>
                  <a:lnTo>
                    <a:pt x="3359772" y="307162"/>
                  </a:lnTo>
                  <a:lnTo>
                    <a:pt x="3363925" y="264058"/>
                  </a:lnTo>
                  <a:lnTo>
                    <a:pt x="3381730" y="214820"/>
                  </a:lnTo>
                  <a:lnTo>
                    <a:pt x="3398456" y="180162"/>
                  </a:lnTo>
                  <a:lnTo>
                    <a:pt x="3421672" y="147320"/>
                  </a:lnTo>
                  <a:lnTo>
                    <a:pt x="3427780" y="138671"/>
                  </a:lnTo>
                  <a:lnTo>
                    <a:pt x="3460000" y="160312"/>
                  </a:lnTo>
                  <a:lnTo>
                    <a:pt x="3547707" y="219176"/>
                  </a:lnTo>
                  <a:lnTo>
                    <a:pt x="3608527" y="260007"/>
                  </a:lnTo>
                  <a:lnTo>
                    <a:pt x="3597668" y="237413"/>
                  </a:lnTo>
                  <a:lnTo>
                    <a:pt x="3565753" y="200698"/>
                  </a:lnTo>
                  <a:lnTo>
                    <a:pt x="3483953" y="145783"/>
                  </a:lnTo>
                  <a:lnTo>
                    <a:pt x="3436442" y="129311"/>
                  </a:lnTo>
                  <a:lnTo>
                    <a:pt x="3462718" y="100926"/>
                  </a:lnTo>
                  <a:lnTo>
                    <a:pt x="3502825" y="66675"/>
                  </a:lnTo>
                  <a:lnTo>
                    <a:pt x="3547656" y="35585"/>
                  </a:lnTo>
                  <a:lnTo>
                    <a:pt x="3589718" y="17932"/>
                  </a:lnTo>
                  <a:lnTo>
                    <a:pt x="3621430" y="8623"/>
                  </a:lnTo>
                  <a:close/>
                </a:path>
                <a:path w="7600950" h="10289540">
                  <a:moveTo>
                    <a:pt x="3640988" y="373570"/>
                  </a:moveTo>
                  <a:lnTo>
                    <a:pt x="3636657" y="324777"/>
                  </a:lnTo>
                  <a:lnTo>
                    <a:pt x="3619398" y="282600"/>
                  </a:lnTo>
                  <a:lnTo>
                    <a:pt x="3617595" y="278853"/>
                  </a:lnTo>
                  <a:lnTo>
                    <a:pt x="3576815" y="251485"/>
                  </a:lnTo>
                  <a:lnTo>
                    <a:pt x="3582619" y="257911"/>
                  </a:lnTo>
                  <a:lnTo>
                    <a:pt x="3607168" y="304977"/>
                  </a:lnTo>
                  <a:lnTo>
                    <a:pt x="3616591" y="357200"/>
                  </a:lnTo>
                  <a:lnTo>
                    <a:pt x="3614851" y="401916"/>
                  </a:lnTo>
                  <a:lnTo>
                    <a:pt x="3589832" y="446303"/>
                  </a:lnTo>
                  <a:lnTo>
                    <a:pt x="3543579" y="476440"/>
                  </a:lnTo>
                  <a:lnTo>
                    <a:pt x="3498278" y="476618"/>
                  </a:lnTo>
                  <a:lnTo>
                    <a:pt x="3452596" y="461251"/>
                  </a:lnTo>
                  <a:lnTo>
                    <a:pt x="3509378" y="499376"/>
                  </a:lnTo>
                  <a:lnTo>
                    <a:pt x="3548850" y="495287"/>
                  </a:lnTo>
                  <a:lnTo>
                    <a:pt x="3586670" y="474776"/>
                  </a:lnTo>
                  <a:lnTo>
                    <a:pt x="3614331" y="447459"/>
                  </a:lnTo>
                  <a:lnTo>
                    <a:pt x="3632289" y="413626"/>
                  </a:lnTo>
                  <a:lnTo>
                    <a:pt x="3640988" y="373570"/>
                  </a:lnTo>
                  <a:close/>
                </a:path>
                <a:path w="7600950" h="10289540">
                  <a:moveTo>
                    <a:pt x="5409082" y="8623"/>
                  </a:moveTo>
                  <a:lnTo>
                    <a:pt x="5388457" y="8623"/>
                  </a:lnTo>
                  <a:lnTo>
                    <a:pt x="5371427" y="48374"/>
                  </a:lnTo>
                  <a:lnTo>
                    <a:pt x="5350383" y="89839"/>
                  </a:lnTo>
                  <a:lnTo>
                    <a:pt x="5326697" y="129794"/>
                  </a:lnTo>
                  <a:lnTo>
                    <a:pt x="5300396" y="168059"/>
                  </a:lnTo>
                  <a:lnTo>
                    <a:pt x="5271541" y="204419"/>
                  </a:lnTo>
                  <a:lnTo>
                    <a:pt x="5240198" y="238696"/>
                  </a:lnTo>
                  <a:lnTo>
                    <a:pt x="5206403" y="270675"/>
                  </a:lnTo>
                  <a:lnTo>
                    <a:pt x="5170208" y="300164"/>
                  </a:lnTo>
                  <a:lnTo>
                    <a:pt x="5131689" y="326986"/>
                  </a:lnTo>
                  <a:lnTo>
                    <a:pt x="5087086" y="353072"/>
                  </a:lnTo>
                  <a:lnTo>
                    <a:pt x="5040655" y="375500"/>
                  </a:lnTo>
                  <a:lnTo>
                    <a:pt x="4992675" y="394284"/>
                  </a:lnTo>
                  <a:lnTo>
                    <a:pt x="4943411" y="409435"/>
                  </a:lnTo>
                  <a:lnTo>
                    <a:pt x="4893157" y="420941"/>
                  </a:lnTo>
                  <a:lnTo>
                    <a:pt x="4842180" y="428815"/>
                  </a:lnTo>
                  <a:lnTo>
                    <a:pt x="4790757" y="433070"/>
                  </a:lnTo>
                  <a:lnTo>
                    <a:pt x="4739157" y="433705"/>
                  </a:lnTo>
                  <a:lnTo>
                    <a:pt x="4687671" y="430733"/>
                  </a:lnTo>
                  <a:lnTo>
                    <a:pt x="4641227" y="424916"/>
                  </a:lnTo>
                  <a:lnTo>
                    <a:pt x="4595279" y="416077"/>
                  </a:lnTo>
                  <a:lnTo>
                    <a:pt x="4550016" y="404241"/>
                  </a:lnTo>
                  <a:lnTo>
                    <a:pt x="4505630" y="389407"/>
                  </a:lnTo>
                  <a:lnTo>
                    <a:pt x="4462323" y="371602"/>
                  </a:lnTo>
                  <a:lnTo>
                    <a:pt x="4413961" y="346862"/>
                  </a:lnTo>
                  <a:lnTo>
                    <a:pt x="4368381" y="318236"/>
                  </a:lnTo>
                  <a:lnTo>
                    <a:pt x="4325150" y="286308"/>
                  </a:lnTo>
                  <a:lnTo>
                    <a:pt x="4283811" y="251663"/>
                  </a:lnTo>
                  <a:lnTo>
                    <a:pt x="4243895" y="214871"/>
                  </a:lnTo>
                  <a:lnTo>
                    <a:pt x="4185716" y="158432"/>
                  </a:lnTo>
                  <a:lnTo>
                    <a:pt x="4174858" y="147904"/>
                  </a:lnTo>
                  <a:lnTo>
                    <a:pt x="4139692" y="115011"/>
                  </a:lnTo>
                  <a:lnTo>
                    <a:pt x="4103395" y="83489"/>
                  </a:lnTo>
                  <a:lnTo>
                    <a:pt x="4065460" y="54063"/>
                  </a:lnTo>
                  <a:lnTo>
                    <a:pt x="4025379" y="27482"/>
                  </a:lnTo>
                  <a:lnTo>
                    <a:pt x="3989489" y="8623"/>
                  </a:lnTo>
                  <a:lnTo>
                    <a:pt x="3939514" y="8623"/>
                  </a:lnTo>
                  <a:lnTo>
                    <a:pt x="3967937" y="19545"/>
                  </a:lnTo>
                  <a:lnTo>
                    <a:pt x="4009796" y="41148"/>
                  </a:lnTo>
                  <a:lnTo>
                    <a:pt x="4050868" y="67906"/>
                  </a:lnTo>
                  <a:lnTo>
                    <a:pt x="4089603" y="97701"/>
                  </a:lnTo>
                  <a:lnTo>
                    <a:pt x="4126585" y="129743"/>
                  </a:lnTo>
                  <a:lnTo>
                    <a:pt x="4162387" y="163245"/>
                  </a:lnTo>
                  <a:lnTo>
                    <a:pt x="4232707" y="231419"/>
                  </a:lnTo>
                  <a:lnTo>
                    <a:pt x="4269346" y="265239"/>
                  </a:lnTo>
                  <a:lnTo>
                    <a:pt x="4307179" y="297357"/>
                  </a:lnTo>
                  <a:lnTo>
                    <a:pt x="4346587" y="327291"/>
                  </a:lnTo>
                  <a:lnTo>
                    <a:pt x="4387926" y="354571"/>
                  </a:lnTo>
                  <a:lnTo>
                    <a:pt x="4431589" y="378701"/>
                  </a:lnTo>
                  <a:lnTo>
                    <a:pt x="4479239" y="400240"/>
                  </a:lnTo>
                  <a:lnTo>
                    <a:pt x="4528299" y="418122"/>
                  </a:lnTo>
                  <a:lnTo>
                    <a:pt x="4578540" y="432371"/>
                  </a:lnTo>
                  <a:lnTo>
                    <a:pt x="4629734" y="443026"/>
                  </a:lnTo>
                  <a:lnTo>
                    <a:pt x="4677448" y="449643"/>
                  </a:lnTo>
                  <a:lnTo>
                    <a:pt x="4725517" y="453161"/>
                  </a:lnTo>
                  <a:lnTo>
                    <a:pt x="4773739" y="453580"/>
                  </a:lnTo>
                  <a:lnTo>
                    <a:pt x="4821910" y="450900"/>
                  </a:lnTo>
                  <a:lnTo>
                    <a:pt x="4869802" y="445135"/>
                  </a:lnTo>
                  <a:lnTo>
                    <a:pt x="4917198" y="436283"/>
                  </a:lnTo>
                  <a:lnTo>
                    <a:pt x="4963896" y="424332"/>
                  </a:lnTo>
                  <a:lnTo>
                    <a:pt x="5009667" y="409295"/>
                  </a:lnTo>
                  <a:lnTo>
                    <a:pt x="5054308" y="391172"/>
                  </a:lnTo>
                  <a:lnTo>
                    <a:pt x="5097602" y="369811"/>
                  </a:lnTo>
                  <a:lnTo>
                    <a:pt x="5138813" y="345440"/>
                  </a:lnTo>
                  <a:lnTo>
                    <a:pt x="5177866" y="318249"/>
                  </a:lnTo>
                  <a:lnTo>
                    <a:pt x="5214696" y="288417"/>
                  </a:lnTo>
                  <a:lnTo>
                    <a:pt x="5249240" y="256120"/>
                  </a:lnTo>
                  <a:lnTo>
                    <a:pt x="5281422" y="221551"/>
                  </a:lnTo>
                  <a:lnTo>
                    <a:pt x="5311165" y="184886"/>
                  </a:lnTo>
                  <a:lnTo>
                    <a:pt x="5338419" y="146291"/>
                  </a:lnTo>
                  <a:lnTo>
                    <a:pt x="5363121" y="105968"/>
                  </a:lnTo>
                  <a:lnTo>
                    <a:pt x="5385168" y="64084"/>
                  </a:lnTo>
                  <a:lnTo>
                    <a:pt x="5404536" y="20828"/>
                  </a:lnTo>
                  <a:lnTo>
                    <a:pt x="5409082" y="8623"/>
                  </a:lnTo>
                  <a:close/>
                </a:path>
                <a:path w="7600950" h="10289540">
                  <a:moveTo>
                    <a:pt x="7600328" y="10289426"/>
                  </a:moveTo>
                  <a:lnTo>
                    <a:pt x="7590879" y="10251326"/>
                  </a:lnTo>
                  <a:lnTo>
                    <a:pt x="7574801" y="10213226"/>
                  </a:lnTo>
                  <a:lnTo>
                    <a:pt x="7556589" y="10162426"/>
                  </a:lnTo>
                  <a:lnTo>
                    <a:pt x="7536269" y="10111626"/>
                  </a:lnTo>
                  <a:lnTo>
                    <a:pt x="7513815" y="10073526"/>
                  </a:lnTo>
                  <a:lnTo>
                    <a:pt x="7489266" y="10022726"/>
                  </a:lnTo>
                  <a:lnTo>
                    <a:pt x="7462596" y="9984626"/>
                  </a:lnTo>
                  <a:lnTo>
                    <a:pt x="7433818" y="9946526"/>
                  </a:lnTo>
                  <a:lnTo>
                    <a:pt x="7405725" y="9908426"/>
                  </a:lnTo>
                  <a:lnTo>
                    <a:pt x="7375957" y="9870326"/>
                  </a:lnTo>
                  <a:lnTo>
                    <a:pt x="7344537" y="9832226"/>
                  </a:lnTo>
                  <a:lnTo>
                    <a:pt x="7311491" y="9794126"/>
                  </a:lnTo>
                  <a:lnTo>
                    <a:pt x="7276808" y="9768726"/>
                  </a:lnTo>
                  <a:lnTo>
                    <a:pt x="7240511" y="9730626"/>
                  </a:lnTo>
                  <a:lnTo>
                    <a:pt x="7202627" y="9705226"/>
                  </a:lnTo>
                  <a:lnTo>
                    <a:pt x="7163143" y="9667126"/>
                  </a:lnTo>
                  <a:lnTo>
                    <a:pt x="7122084" y="9641726"/>
                  </a:lnTo>
                  <a:lnTo>
                    <a:pt x="7079462" y="9616326"/>
                  </a:lnTo>
                  <a:lnTo>
                    <a:pt x="7035292" y="9578226"/>
                  </a:lnTo>
                  <a:lnTo>
                    <a:pt x="6989585" y="9552826"/>
                  </a:lnTo>
                  <a:lnTo>
                    <a:pt x="6942353" y="9527426"/>
                  </a:lnTo>
                  <a:lnTo>
                    <a:pt x="6895820" y="9514726"/>
                  </a:lnTo>
                  <a:lnTo>
                    <a:pt x="6801752" y="9463926"/>
                  </a:lnTo>
                  <a:lnTo>
                    <a:pt x="6754381" y="9451226"/>
                  </a:lnTo>
                  <a:lnTo>
                    <a:pt x="6706908" y="9425826"/>
                  </a:lnTo>
                  <a:lnTo>
                    <a:pt x="6659410" y="9413126"/>
                  </a:lnTo>
                  <a:lnTo>
                    <a:pt x="6647218" y="9400426"/>
                  </a:lnTo>
                  <a:lnTo>
                    <a:pt x="6635039" y="9387726"/>
                  </a:lnTo>
                  <a:lnTo>
                    <a:pt x="6608991" y="9349626"/>
                  </a:lnTo>
                  <a:lnTo>
                    <a:pt x="6581292" y="9324226"/>
                  </a:lnTo>
                  <a:lnTo>
                    <a:pt x="6551917" y="9298826"/>
                  </a:lnTo>
                  <a:lnTo>
                    <a:pt x="6519951" y="9273426"/>
                  </a:lnTo>
                  <a:lnTo>
                    <a:pt x="6486195" y="9235326"/>
                  </a:lnTo>
                  <a:lnTo>
                    <a:pt x="6450698" y="9209926"/>
                  </a:lnTo>
                  <a:lnTo>
                    <a:pt x="6413487" y="9184526"/>
                  </a:lnTo>
                  <a:lnTo>
                    <a:pt x="6374600" y="9159126"/>
                  </a:lnTo>
                  <a:lnTo>
                    <a:pt x="6334087" y="9146426"/>
                  </a:lnTo>
                  <a:lnTo>
                    <a:pt x="6291973" y="9121026"/>
                  </a:lnTo>
                  <a:lnTo>
                    <a:pt x="6248298" y="9095626"/>
                  </a:lnTo>
                  <a:lnTo>
                    <a:pt x="6203112" y="9070226"/>
                  </a:lnTo>
                  <a:lnTo>
                    <a:pt x="6156452" y="9057526"/>
                  </a:lnTo>
                  <a:lnTo>
                    <a:pt x="6108344" y="9032126"/>
                  </a:lnTo>
                  <a:lnTo>
                    <a:pt x="6058827" y="9019426"/>
                  </a:lnTo>
                  <a:lnTo>
                    <a:pt x="5955754" y="8994026"/>
                  </a:lnTo>
                  <a:lnTo>
                    <a:pt x="5902274" y="8968626"/>
                  </a:lnTo>
                  <a:lnTo>
                    <a:pt x="5847537" y="8955926"/>
                  </a:lnTo>
                  <a:lnTo>
                    <a:pt x="5798172" y="8955926"/>
                  </a:lnTo>
                  <a:lnTo>
                    <a:pt x="5697715" y="8930526"/>
                  </a:lnTo>
                  <a:lnTo>
                    <a:pt x="5646813" y="8930526"/>
                  </a:lnTo>
                  <a:lnTo>
                    <a:pt x="5595569" y="8917826"/>
                  </a:lnTo>
                  <a:lnTo>
                    <a:pt x="5544096" y="8917826"/>
                  </a:lnTo>
                  <a:lnTo>
                    <a:pt x="5492445" y="8905126"/>
                  </a:lnTo>
                  <a:lnTo>
                    <a:pt x="5042611" y="8905126"/>
                  </a:lnTo>
                  <a:lnTo>
                    <a:pt x="4999952" y="8917826"/>
                  </a:lnTo>
                  <a:lnTo>
                    <a:pt x="4956416" y="8917826"/>
                  </a:lnTo>
                  <a:lnTo>
                    <a:pt x="4912093" y="8930526"/>
                  </a:lnTo>
                  <a:lnTo>
                    <a:pt x="4867072" y="8930526"/>
                  </a:lnTo>
                  <a:lnTo>
                    <a:pt x="4442714" y="9044826"/>
                  </a:lnTo>
                  <a:lnTo>
                    <a:pt x="4394847" y="9070226"/>
                  </a:lnTo>
                  <a:lnTo>
                    <a:pt x="4347134" y="9082926"/>
                  </a:lnTo>
                  <a:lnTo>
                    <a:pt x="4252442" y="9133726"/>
                  </a:lnTo>
                  <a:lnTo>
                    <a:pt x="4205630" y="9146426"/>
                  </a:lnTo>
                  <a:lnTo>
                    <a:pt x="4113415" y="9197226"/>
                  </a:lnTo>
                  <a:lnTo>
                    <a:pt x="4023639" y="9248026"/>
                  </a:lnTo>
                  <a:lnTo>
                    <a:pt x="3979849" y="9273426"/>
                  </a:lnTo>
                  <a:lnTo>
                    <a:pt x="3936911" y="9298826"/>
                  </a:lnTo>
                  <a:lnTo>
                    <a:pt x="3894886" y="9324226"/>
                  </a:lnTo>
                  <a:lnTo>
                    <a:pt x="3853853" y="9362326"/>
                  </a:lnTo>
                  <a:lnTo>
                    <a:pt x="3813886" y="9387726"/>
                  </a:lnTo>
                  <a:lnTo>
                    <a:pt x="3775075" y="9425826"/>
                  </a:lnTo>
                  <a:lnTo>
                    <a:pt x="3737495" y="9451226"/>
                  </a:lnTo>
                  <a:lnTo>
                    <a:pt x="3701211" y="9489326"/>
                  </a:lnTo>
                  <a:lnTo>
                    <a:pt x="3666312" y="9527426"/>
                  </a:lnTo>
                  <a:lnTo>
                    <a:pt x="3632873" y="9552826"/>
                  </a:lnTo>
                  <a:lnTo>
                    <a:pt x="3600958" y="9590926"/>
                  </a:lnTo>
                  <a:lnTo>
                    <a:pt x="3566528" y="9641726"/>
                  </a:lnTo>
                  <a:lnTo>
                    <a:pt x="3534765" y="9679826"/>
                  </a:lnTo>
                  <a:lnTo>
                    <a:pt x="3505670" y="9717926"/>
                  </a:lnTo>
                  <a:lnTo>
                    <a:pt x="3479241" y="9768726"/>
                  </a:lnTo>
                  <a:lnTo>
                    <a:pt x="3455505" y="9819526"/>
                  </a:lnTo>
                  <a:lnTo>
                    <a:pt x="3434448" y="9857626"/>
                  </a:lnTo>
                  <a:lnTo>
                    <a:pt x="3416071" y="9908426"/>
                  </a:lnTo>
                  <a:lnTo>
                    <a:pt x="3400399" y="9946526"/>
                  </a:lnTo>
                  <a:lnTo>
                    <a:pt x="3387407" y="9997326"/>
                  </a:lnTo>
                  <a:lnTo>
                    <a:pt x="3377120" y="10048126"/>
                  </a:lnTo>
                  <a:lnTo>
                    <a:pt x="3369538" y="10098926"/>
                  </a:lnTo>
                  <a:lnTo>
                    <a:pt x="3364661" y="10149726"/>
                  </a:lnTo>
                  <a:lnTo>
                    <a:pt x="3362490" y="10200526"/>
                  </a:lnTo>
                  <a:lnTo>
                    <a:pt x="3363036" y="10251326"/>
                  </a:lnTo>
                  <a:lnTo>
                    <a:pt x="3365868" y="10289426"/>
                  </a:lnTo>
                  <a:lnTo>
                    <a:pt x="3388550" y="10289426"/>
                  </a:lnTo>
                  <a:lnTo>
                    <a:pt x="3385680" y="10238626"/>
                  </a:lnTo>
                  <a:lnTo>
                    <a:pt x="3385147" y="10200526"/>
                  </a:lnTo>
                  <a:lnTo>
                    <a:pt x="3387280" y="10149726"/>
                  </a:lnTo>
                  <a:lnTo>
                    <a:pt x="3392055" y="10098926"/>
                  </a:lnTo>
                  <a:lnTo>
                    <a:pt x="3399472" y="10048126"/>
                  </a:lnTo>
                  <a:lnTo>
                    <a:pt x="3409531" y="10010026"/>
                  </a:lnTo>
                  <a:lnTo>
                    <a:pt x="3422231" y="9959226"/>
                  </a:lnTo>
                  <a:lnTo>
                    <a:pt x="3437559" y="9908426"/>
                  </a:lnTo>
                  <a:lnTo>
                    <a:pt x="3455517" y="9870326"/>
                  </a:lnTo>
                  <a:lnTo>
                    <a:pt x="3476104" y="9819526"/>
                  </a:lnTo>
                  <a:lnTo>
                    <a:pt x="3499320" y="9781426"/>
                  </a:lnTo>
                  <a:lnTo>
                    <a:pt x="3525151" y="9730626"/>
                  </a:lnTo>
                  <a:lnTo>
                    <a:pt x="3553587" y="9692526"/>
                  </a:lnTo>
                  <a:lnTo>
                    <a:pt x="3584638" y="9654426"/>
                  </a:lnTo>
                  <a:lnTo>
                    <a:pt x="3618306" y="9603626"/>
                  </a:lnTo>
                  <a:lnTo>
                    <a:pt x="3650805" y="9565526"/>
                  </a:lnTo>
                  <a:lnTo>
                    <a:pt x="3684930" y="9540126"/>
                  </a:lnTo>
                  <a:lnTo>
                    <a:pt x="3720592" y="9502026"/>
                  </a:lnTo>
                  <a:lnTo>
                    <a:pt x="3757688" y="9463926"/>
                  </a:lnTo>
                  <a:lnTo>
                    <a:pt x="3796144" y="9438526"/>
                  </a:lnTo>
                  <a:lnTo>
                    <a:pt x="3835895" y="9400426"/>
                  </a:lnTo>
                  <a:lnTo>
                    <a:pt x="3876827" y="9375026"/>
                  </a:lnTo>
                  <a:lnTo>
                    <a:pt x="3918877" y="9336926"/>
                  </a:lnTo>
                  <a:lnTo>
                    <a:pt x="3961955" y="9311526"/>
                  </a:lnTo>
                  <a:lnTo>
                    <a:pt x="4005986" y="9286126"/>
                  </a:lnTo>
                  <a:lnTo>
                    <a:pt x="4050868" y="9260726"/>
                  </a:lnTo>
                  <a:lnTo>
                    <a:pt x="4142879" y="9209926"/>
                  </a:lnTo>
                  <a:lnTo>
                    <a:pt x="4285246" y="9133726"/>
                  </a:lnTo>
                  <a:lnTo>
                    <a:pt x="4333532" y="9121026"/>
                  </a:lnTo>
                  <a:lnTo>
                    <a:pt x="4382084" y="9095626"/>
                  </a:lnTo>
                  <a:lnTo>
                    <a:pt x="4430827" y="9082926"/>
                  </a:lnTo>
                  <a:lnTo>
                    <a:pt x="4479671" y="9057526"/>
                  </a:lnTo>
                  <a:lnTo>
                    <a:pt x="4864201" y="8955926"/>
                  </a:lnTo>
                  <a:lnTo>
                    <a:pt x="4910226" y="8955926"/>
                  </a:lnTo>
                  <a:lnTo>
                    <a:pt x="4955514" y="8943226"/>
                  </a:lnTo>
                  <a:lnTo>
                    <a:pt x="4999990" y="8943226"/>
                  </a:lnTo>
                  <a:lnTo>
                    <a:pt x="5043563" y="8930526"/>
                  </a:lnTo>
                  <a:lnTo>
                    <a:pt x="5132705" y="8930526"/>
                  </a:lnTo>
                  <a:lnTo>
                    <a:pt x="5180139" y="8917826"/>
                  </a:lnTo>
                  <a:lnTo>
                    <a:pt x="5376634" y="8917826"/>
                  </a:lnTo>
                  <a:lnTo>
                    <a:pt x="5426989" y="8930526"/>
                  </a:lnTo>
                  <a:lnTo>
                    <a:pt x="5528691" y="8930526"/>
                  </a:lnTo>
                  <a:lnTo>
                    <a:pt x="5579859" y="8943226"/>
                  </a:lnTo>
                  <a:lnTo>
                    <a:pt x="5631104" y="8943226"/>
                  </a:lnTo>
                  <a:lnTo>
                    <a:pt x="5682361" y="8955926"/>
                  </a:lnTo>
                  <a:lnTo>
                    <a:pt x="5733516" y="8955926"/>
                  </a:lnTo>
                  <a:lnTo>
                    <a:pt x="6033541" y="9032126"/>
                  </a:lnTo>
                  <a:lnTo>
                    <a:pt x="6081560" y="9057526"/>
                  </a:lnTo>
                  <a:lnTo>
                    <a:pt x="6175057" y="9082926"/>
                  </a:lnTo>
                  <a:lnTo>
                    <a:pt x="6220371" y="9108326"/>
                  </a:lnTo>
                  <a:lnTo>
                    <a:pt x="6264618" y="9133726"/>
                  </a:lnTo>
                  <a:lnTo>
                    <a:pt x="6307683" y="9146426"/>
                  </a:lnTo>
                  <a:lnTo>
                    <a:pt x="6349492" y="9171826"/>
                  </a:lnTo>
                  <a:lnTo>
                    <a:pt x="6389967" y="9197226"/>
                  </a:lnTo>
                  <a:lnTo>
                    <a:pt x="6428994" y="9222626"/>
                  </a:lnTo>
                  <a:lnTo>
                    <a:pt x="6466497" y="9248026"/>
                  </a:lnTo>
                  <a:lnTo>
                    <a:pt x="6502374" y="9286126"/>
                  </a:lnTo>
                  <a:lnTo>
                    <a:pt x="6536550" y="9311526"/>
                  </a:lnTo>
                  <a:lnTo>
                    <a:pt x="6559042" y="9336926"/>
                  </a:lnTo>
                  <a:lnTo>
                    <a:pt x="6580543" y="9362326"/>
                  </a:lnTo>
                  <a:lnTo>
                    <a:pt x="6601041" y="9375026"/>
                  </a:lnTo>
                  <a:lnTo>
                    <a:pt x="6620535" y="9400426"/>
                  </a:lnTo>
                  <a:lnTo>
                    <a:pt x="6562611" y="9387726"/>
                  </a:lnTo>
                  <a:lnTo>
                    <a:pt x="6505016" y="9362326"/>
                  </a:lnTo>
                  <a:lnTo>
                    <a:pt x="6391440" y="9336926"/>
                  </a:lnTo>
                  <a:lnTo>
                    <a:pt x="6335763" y="9336926"/>
                  </a:lnTo>
                  <a:lnTo>
                    <a:pt x="6174918" y="9298826"/>
                  </a:lnTo>
                  <a:lnTo>
                    <a:pt x="6074384" y="9298826"/>
                  </a:lnTo>
                  <a:lnTo>
                    <a:pt x="6026569" y="9286126"/>
                  </a:lnTo>
                  <a:lnTo>
                    <a:pt x="5855208" y="9286126"/>
                  </a:lnTo>
                  <a:lnTo>
                    <a:pt x="5818086" y="9273426"/>
                  </a:lnTo>
                  <a:lnTo>
                    <a:pt x="5783554" y="9273426"/>
                  </a:lnTo>
                  <a:lnTo>
                    <a:pt x="5728386" y="9286126"/>
                  </a:lnTo>
                  <a:lnTo>
                    <a:pt x="5519902" y="9286126"/>
                  </a:lnTo>
                  <a:lnTo>
                    <a:pt x="5471909" y="9298826"/>
                  </a:lnTo>
                  <a:lnTo>
                    <a:pt x="5423484" y="9298826"/>
                  </a:lnTo>
                  <a:lnTo>
                    <a:pt x="5325516" y="9324226"/>
                  </a:lnTo>
                  <a:lnTo>
                    <a:pt x="5276100" y="9324226"/>
                  </a:lnTo>
                  <a:lnTo>
                    <a:pt x="4977282" y="9400426"/>
                  </a:lnTo>
                  <a:lnTo>
                    <a:pt x="4927663" y="9425826"/>
                  </a:lnTo>
                  <a:lnTo>
                    <a:pt x="4829086" y="9451226"/>
                  </a:lnTo>
                  <a:lnTo>
                    <a:pt x="4780254" y="9476626"/>
                  </a:lnTo>
                  <a:lnTo>
                    <a:pt x="4731817" y="9489326"/>
                  </a:lnTo>
                  <a:lnTo>
                    <a:pt x="4683823" y="9514726"/>
                  </a:lnTo>
                  <a:lnTo>
                    <a:pt x="4633290" y="9540126"/>
                  </a:lnTo>
                  <a:lnTo>
                    <a:pt x="4583658" y="9552826"/>
                  </a:lnTo>
                  <a:lnTo>
                    <a:pt x="4534941" y="9578226"/>
                  </a:lnTo>
                  <a:lnTo>
                    <a:pt x="4487189" y="9603626"/>
                  </a:lnTo>
                  <a:lnTo>
                    <a:pt x="4440390" y="9629026"/>
                  </a:lnTo>
                  <a:lnTo>
                    <a:pt x="4394593" y="9654426"/>
                  </a:lnTo>
                  <a:lnTo>
                    <a:pt x="4349813" y="9679826"/>
                  </a:lnTo>
                  <a:lnTo>
                    <a:pt x="4306074" y="9717926"/>
                  </a:lnTo>
                  <a:lnTo>
                    <a:pt x="4263390" y="9743326"/>
                  </a:lnTo>
                  <a:lnTo>
                    <a:pt x="4221785" y="9768726"/>
                  </a:lnTo>
                  <a:lnTo>
                    <a:pt x="4181297" y="9794126"/>
                  </a:lnTo>
                  <a:lnTo>
                    <a:pt x="4141940" y="9832226"/>
                  </a:lnTo>
                  <a:lnTo>
                    <a:pt x="4103725" y="9857626"/>
                  </a:lnTo>
                  <a:lnTo>
                    <a:pt x="4066692" y="9883026"/>
                  </a:lnTo>
                  <a:lnTo>
                    <a:pt x="4030865" y="9921126"/>
                  </a:lnTo>
                  <a:lnTo>
                    <a:pt x="3996245" y="9946526"/>
                  </a:lnTo>
                  <a:lnTo>
                    <a:pt x="3962882" y="9984626"/>
                  </a:lnTo>
                  <a:lnTo>
                    <a:pt x="3930777" y="10022726"/>
                  </a:lnTo>
                  <a:lnTo>
                    <a:pt x="3899966" y="10048126"/>
                  </a:lnTo>
                  <a:lnTo>
                    <a:pt x="3870477" y="10086226"/>
                  </a:lnTo>
                  <a:lnTo>
                    <a:pt x="3836441" y="10124326"/>
                  </a:lnTo>
                  <a:lnTo>
                    <a:pt x="3804335" y="10175126"/>
                  </a:lnTo>
                  <a:lnTo>
                    <a:pt x="3774148" y="10213226"/>
                  </a:lnTo>
                  <a:lnTo>
                    <a:pt x="3745915" y="10251326"/>
                  </a:lnTo>
                  <a:lnTo>
                    <a:pt x="3726599" y="10289426"/>
                  </a:lnTo>
                  <a:lnTo>
                    <a:pt x="3752989" y="10289426"/>
                  </a:lnTo>
                  <a:lnTo>
                    <a:pt x="3767188" y="10264026"/>
                  </a:lnTo>
                  <a:lnTo>
                    <a:pt x="3794582" y="10225926"/>
                  </a:lnTo>
                  <a:lnTo>
                    <a:pt x="3823830" y="10175126"/>
                  </a:lnTo>
                  <a:lnTo>
                    <a:pt x="3854907" y="10137026"/>
                  </a:lnTo>
                  <a:lnTo>
                    <a:pt x="3887813" y="10098926"/>
                  </a:lnTo>
                  <a:lnTo>
                    <a:pt x="3916959" y="10060826"/>
                  </a:lnTo>
                  <a:lnTo>
                    <a:pt x="3947414" y="10035426"/>
                  </a:lnTo>
                  <a:lnTo>
                    <a:pt x="3979151" y="9997326"/>
                  </a:lnTo>
                  <a:lnTo>
                    <a:pt x="4012146" y="9971926"/>
                  </a:lnTo>
                  <a:lnTo>
                    <a:pt x="4046385" y="9933826"/>
                  </a:lnTo>
                  <a:lnTo>
                    <a:pt x="4081818" y="9908426"/>
                  </a:lnTo>
                  <a:lnTo>
                    <a:pt x="4118457" y="9870326"/>
                  </a:lnTo>
                  <a:lnTo>
                    <a:pt x="4156252" y="9844926"/>
                  </a:lnTo>
                  <a:lnTo>
                    <a:pt x="4195203" y="9819526"/>
                  </a:lnTo>
                  <a:lnTo>
                    <a:pt x="4235272" y="9781426"/>
                  </a:lnTo>
                  <a:lnTo>
                    <a:pt x="4276433" y="9756026"/>
                  </a:lnTo>
                  <a:lnTo>
                    <a:pt x="4318686" y="9730626"/>
                  </a:lnTo>
                  <a:lnTo>
                    <a:pt x="4361980" y="9705226"/>
                  </a:lnTo>
                  <a:lnTo>
                    <a:pt x="4406316" y="9679826"/>
                  </a:lnTo>
                  <a:lnTo>
                    <a:pt x="4451655" y="9654426"/>
                  </a:lnTo>
                  <a:lnTo>
                    <a:pt x="4497984" y="9629026"/>
                  </a:lnTo>
                  <a:lnTo>
                    <a:pt x="4545279" y="9603626"/>
                  </a:lnTo>
                  <a:lnTo>
                    <a:pt x="4642663" y="9552826"/>
                  </a:lnTo>
                  <a:lnTo>
                    <a:pt x="4692713" y="9540126"/>
                  </a:lnTo>
                  <a:lnTo>
                    <a:pt x="4788420" y="9489326"/>
                  </a:lnTo>
                  <a:lnTo>
                    <a:pt x="4885639" y="9463926"/>
                  </a:lnTo>
                  <a:lnTo>
                    <a:pt x="4934674" y="9438526"/>
                  </a:lnTo>
                  <a:lnTo>
                    <a:pt x="5329288" y="9336926"/>
                  </a:lnTo>
                  <a:lnTo>
                    <a:pt x="5378031" y="9336926"/>
                  </a:lnTo>
                  <a:lnTo>
                    <a:pt x="5426443" y="9324226"/>
                  </a:lnTo>
                  <a:lnTo>
                    <a:pt x="5474474" y="9324226"/>
                  </a:lnTo>
                  <a:lnTo>
                    <a:pt x="5522049" y="9311526"/>
                  </a:lnTo>
                  <a:lnTo>
                    <a:pt x="5621413" y="9311526"/>
                  </a:lnTo>
                  <a:lnTo>
                    <a:pt x="5674677" y="9298826"/>
                  </a:lnTo>
                  <a:lnTo>
                    <a:pt x="5897804" y="9298826"/>
                  </a:lnTo>
                  <a:lnTo>
                    <a:pt x="5940933" y="9311526"/>
                  </a:lnTo>
                  <a:lnTo>
                    <a:pt x="6083084" y="9311526"/>
                  </a:lnTo>
                  <a:lnTo>
                    <a:pt x="6134176" y="9324226"/>
                  </a:lnTo>
                  <a:lnTo>
                    <a:pt x="6186856" y="9324226"/>
                  </a:lnTo>
                  <a:lnTo>
                    <a:pt x="6586017" y="9413126"/>
                  </a:lnTo>
                  <a:lnTo>
                    <a:pt x="6645415" y="9438526"/>
                  </a:lnTo>
                  <a:lnTo>
                    <a:pt x="6674917" y="9476626"/>
                  </a:lnTo>
                  <a:lnTo>
                    <a:pt x="6701358" y="9514726"/>
                  </a:lnTo>
                  <a:lnTo>
                    <a:pt x="6724701" y="9565526"/>
                  </a:lnTo>
                  <a:lnTo>
                    <a:pt x="6744970" y="9616326"/>
                  </a:lnTo>
                  <a:lnTo>
                    <a:pt x="6762128" y="9654426"/>
                  </a:lnTo>
                  <a:lnTo>
                    <a:pt x="6776199" y="9705226"/>
                  </a:lnTo>
                  <a:lnTo>
                    <a:pt x="6787147" y="9756026"/>
                  </a:lnTo>
                  <a:lnTo>
                    <a:pt x="6794970" y="9806826"/>
                  </a:lnTo>
                  <a:lnTo>
                    <a:pt x="6799681" y="9870326"/>
                  </a:lnTo>
                  <a:lnTo>
                    <a:pt x="6801244" y="9921126"/>
                  </a:lnTo>
                  <a:lnTo>
                    <a:pt x="6799707" y="9971926"/>
                  </a:lnTo>
                  <a:lnTo>
                    <a:pt x="6795224" y="10010026"/>
                  </a:lnTo>
                  <a:lnTo>
                    <a:pt x="6787947" y="10060826"/>
                  </a:lnTo>
                  <a:lnTo>
                    <a:pt x="6778079" y="10111626"/>
                  </a:lnTo>
                  <a:lnTo>
                    <a:pt x="6765772" y="10162426"/>
                  </a:lnTo>
                  <a:lnTo>
                    <a:pt x="6751206" y="10200526"/>
                  </a:lnTo>
                  <a:lnTo>
                    <a:pt x="6734569" y="10251326"/>
                  </a:lnTo>
                  <a:lnTo>
                    <a:pt x="6717868" y="10289426"/>
                  </a:lnTo>
                  <a:lnTo>
                    <a:pt x="6742531" y="10289426"/>
                  </a:lnTo>
                  <a:lnTo>
                    <a:pt x="6756590" y="10251326"/>
                  </a:lnTo>
                  <a:lnTo>
                    <a:pt x="6773405" y="10213226"/>
                  </a:lnTo>
                  <a:lnTo>
                    <a:pt x="6788112" y="10162426"/>
                  </a:lnTo>
                  <a:lnTo>
                    <a:pt x="6800558" y="10111626"/>
                  </a:lnTo>
                  <a:lnTo>
                    <a:pt x="6810527" y="10060826"/>
                  </a:lnTo>
                  <a:lnTo>
                    <a:pt x="6817881" y="10022726"/>
                  </a:lnTo>
                  <a:lnTo>
                    <a:pt x="6822414" y="9971926"/>
                  </a:lnTo>
                  <a:lnTo>
                    <a:pt x="6823977" y="9921126"/>
                  </a:lnTo>
                  <a:lnTo>
                    <a:pt x="6822541" y="9870326"/>
                  </a:lnTo>
                  <a:lnTo>
                    <a:pt x="6818274" y="9819526"/>
                  </a:lnTo>
                  <a:lnTo>
                    <a:pt x="6811175" y="9768726"/>
                  </a:lnTo>
                  <a:lnTo>
                    <a:pt x="6801244" y="9717926"/>
                  </a:lnTo>
                  <a:lnTo>
                    <a:pt x="6788480" y="9667126"/>
                  </a:lnTo>
                  <a:lnTo>
                    <a:pt x="6772897" y="9616326"/>
                  </a:lnTo>
                  <a:lnTo>
                    <a:pt x="6754495" y="9578226"/>
                  </a:lnTo>
                  <a:lnTo>
                    <a:pt x="6733286" y="9527426"/>
                  </a:lnTo>
                  <a:lnTo>
                    <a:pt x="6709283" y="9489326"/>
                  </a:lnTo>
                  <a:lnTo>
                    <a:pt x="6682473" y="9451226"/>
                  </a:lnTo>
                  <a:lnTo>
                    <a:pt x="6732803" y="9463926"/>
                  </a:lnTo>
                  <a:lnTo>
                    <a:pt x="6783032" y="9489326"/>
                  </a:lnTo>
                  <a:lnTo>
                    <a:pt x="6833044" y="9502026"/>
                  </a:lnTo>
                  <a:lnTo>
                    <a:pt x="6932092" y="9552826"/>
                  </a:lnTo>
                  <a:lnTo>
                    <a:pt x="6978586" y="9578226"/>
                  </a:lnTo>
                  <a:lnTo>
                    <a:pt x="7023582" y="9603626"/>
                  </a:lnTo>
                  <a:lnTo>
                    <a:pt x="7067055" y="9629026"/>
                  </a:lnTo>
                  <a:lnTo>
                    <a:pt x="7108990" y="9654426"/>
                  </a:lnTo>
                  <a:lnTo>
                    <a:pt x="7149389" y="9692526"/>
                  </a:lnTo>
                  <a:lnTo>
                    <a:pt x="7188225" y="9717926"/>
                  </a:lnTo>
                  <a:lnTo>
                    <a:pt x="7225500" y="9743326"/>
                  </a:lnTo>
                  <a:lnTo>
                    <a:pt x="7261199" y="9781426"/>
                  </a:lnTo>
                  <a:lnTo>
                    <a:pt x="7295299" y="9819526"/>
                  </a:lnTo>
                  <a:lnTo>
                    <a:pt x="7327786" y="9844926"/>
                  </a:lnTo>
                  <a:lnTo>
                    <a:pt x="7358659" y="9883026"/>
                  </a:lnTo>
                  <a:lnTo>
                    <a:pt x="7387907" y="9921126"/>
                  </a:lnTo>
                  <a:lnTo>
                    <a:pt x="7415517" y="9959226"/>
                  </a:lnTo>
                  <a:lnTo>
                    <a:pt x="7443711" y="9997326"/>
                  </a:lnTo>
                  <a:lnTo>
                    <a:pt x="7469835" y="10035426"/>
                  </a:lnTo>
                  <a:lnTo>
                    <a:pt x="7493889" y="10086226"/>
                  </a:lnTo>
                  <a:lnTo>
                    <a:pt x="7515885" y="10124326"/>
                  </a:lnTo>
                  <a:lnTo>
                    <a:pt x="7535799" y="10175126"/>
                  </a:lnTo>
                  <a:lnTo>
                    <a:pt x="7553630" y="10213226"/>
                  </a:lnTo>
                  <a:lnTo>
                    <a:pt x="7569390" y="10264026"/>
                  </a:lnTo>
                  <a:lnTo>
                    <a:pt x="7576794" y="10289426"/>
                  </a:lnTo>
                  <a:lnTo>
                    <a:pt x="7600328" y="10289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65471" y="2262542"/>
            <a:ext cx="14768194" cy="18148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750" spc="75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1750" spc="78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750" spc="51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1750" spc="119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1750" spc="-17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750" spc="315" b="1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1750" spc="140" b="1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dirty="0" sz="11750" spc="-535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1750" spc="-18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1750" spc="74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1750" spc="-109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1750" spc="6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1750" spc="-6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1750" spc="-17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1750" spc="71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1750" spc="-18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1750" spc="6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1750" spc="-109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1750" spc="51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1750" spc="1580" b="1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117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12093" y="4415644"/>
            <a:ext cx="8409940" cy="4378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8830"/>
              </a:lnSpc>
              <a:spcBef>
                <a:spcPts val="105"/>
              </a:spcBef>
            </a:pPr>
            <a:r>
              <a:rPr dirty="0" sz="7800" spc="-160">
                <a:solidFill>
                  <a:srgbClr val="D9D9D9"/>
                </a:solidFill>
                <a:latin typeface="Lucida Sans Unicode"/>
                <a:cs typeface="Lucida Sans Unicode"/>
              </a:rPr>
              <a:t>M</a:t>
            </a:r>
            <a:r>
              <a:rPr dirty="0" sz="7800" spc="-800">
                <a:solidFill>
                  <a:srgbClr val="D9D9D9"/>
                </a:solidFill>
                <a:latin typeface="Lucida Sans Unicode"/>
                <a:cs typeface="Lucida Sans Unicode"/>
              </a:rPr>
              <a:t>u</a:t>
            </a:r>
            <a:r>
              <a:rPr dirty="0" sz="7800" spc="-405">
                <a:solidFill>
                  <a:srgbClr val="D9D9D9"/>
                </a:solidFill>
                <a:latin typeface="Lucida Sans Unicode"/>
                <a:cs typeface="Lucida Sans Unicode"/>
              </a:rPr>
              <a:t>s</a:t>
            </a:r>
            <a:r>
              <a:rPr dirty="0" sz="7800" spc="355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894">
                <a:solidFill>
                  <a:srgbClr val="D9D9D9"/>
                </a:solidFill>
                <a:latin typeface="Lucida Sans Unicode"/>
                <a:cs typeface="Lucida Sans Unicode"/>
              </a:rPr>
              <a:t> </a:t>
            </a:r>
            <a:r>
              <a:rPr dirty="0" sz="7800" spc="-735">
                <a:solidFill>
                  <a:srgbClr val="D9D9D9"/>
                </a:solidFill>
                <a:latin typeface="Lucida Sans Unicode"/>
                <a:cs typeface="Lucida Sans Unicode"/>
              </a:rPr>
              <a:t>H</a:t>
            </a:r>
            <a:r>
              <a:rPr dirty="0" sz="7800" spc="-459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915">
                <a:solidFill>
                  <a:srgbClr val="D9D9D9"/>
                </a:solidFill>
                <a:latin typeface="Lucida Sans Unicode"/>
                <a:cs typeface="Lucida Sans Unicode"/>
              </a:rPr>
              <a:t>K</a:t>
            </a:r>
            <a:r>
              <a:rPr dirty="0" sz="7800" spc="-459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750">
                <a:solidFill>
                  <a:srgbClr val="D9D9D9"/>
                </a:solidFill>
                <a:latin typeface="Lucida Sans Unicode"/>
                <a:cs typeface="Lucida Sans Unicode"/>
              </a:rPr>
              <a:t>N</a:t>
            </a:r>
            <a:r>
              <a:rPr dirty="0" sz="7800" spc="135">
                <a:solidFill>
                  <a:srgbClr val="D9D9D9"/>
                </a:solidFill>
                <a:latin typeface="Lucida Sans Unicode"/>
                <a:cs typeface="Lucida Sans Unicode"/>
              </a:rPr>
              <a:t>O</a:t>
            </a:r>
            <a:r>
              <a:rPr dirty="0" sz="7800" spc="425">
                <a:solidFill>
                  <a:srgbClr val="D9D9D9"/>
                </a:solidFill>
                <a:latin typeface="Lucida Sans Unicode"/>
                <a:cs typeface="Lucida Sans Unicode"/>
              </a:rPr>
              <a:t>Ğ</a:t>
            </a:r>
            <a:r>
              <a:rPr dirty="0" sz="7800" spc="-425">
                <a:solidFill>
                  <a:srgbClr val="D9D9D9"/>
                </a:solidFill>
                <a:latin typeface="Lucida Sans Unicode"/>
                <a:cs typeface="Lucida Sans Unicode"/>
              </a:rPr>
              <a:t>L</a:t>
            </a:r>
            <a:r>
              <a:rPr dirty="0" sz="7800" spc="-160">
                <a:solidFill>
                  <a:srgbClr val="D9D9D9"/>
                </a:solidFill>
                <a:latin typeface="Lucida Sans Unicode"/>
                <a:cs typeface="Lucida Sans Unicode"/>
              </a:rPr>
              <a:t>U</a:t>
            </a:r>
            <a:endParaRPr sz="7800">
              <a:latin typeface="Lucida Sans Unicode"/>
              <a:cs typeface="Lucida Sans Unicode"/>
            </a:endParaRPr>
          </a:p>
          <a:p>
            <a:pPr algn="ctr" marL="12065" marR="5080">
              <a:lnSpc>
                <a:spcPts val="8300"/>
              </a:lnSpc>
              <a:spcBef>
                <a:spcPts val="630"/>
              </a:spcBef>
            </a:pPr>
            <a:r>
              <a:rPr dirty="0" sz="7800" spc="-459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800">
                <a:solidFill>
                  <a:srgbClr val="D9D9D9"/>
                </a:solidFill>
                <a:latin typeface="Lucida Sans Unicode"/>
                <a:cs typeface="Lucida Sans Unicode"/>
              </a:rPr>
              <a:t>n</a:t>
            </a:r>
            <a:r>
              <a:rPr dirty="0" sz="7800" spc="-1255">
                <a:solidFill>
                  <a:srgbClr val="D9D9D9"/>
                </a:solidFill>
                <a:latin typeface="Lucida Sans Unicode"/>
                <a:cs typeface="Lucida Sans Unicode"/>
              </a:rPr>
              <a:t>k</a:t>
            </a:r>
            <a:r>
              <a:rPr dirty="0" sz="7800" spc="80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5">
                <a:solidFill>
                  <a:srgbClr val="D9D9D9"/>
                </a:solidFill>
                <a:latin typeface="Lucida Sans Unicode"/>
                <a:cs typeface="Lucida Sans Unicode"/>
              </a:rPr>
              <a:t>r</a:t>
            </a:r>
            <a:r>
              <a:rPr dirty="0" sz="7800" spc="355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894">
                <a:solidFill>
                  <a:srgbClr val="D9D9D9"/>
                </a:solidFill>
                <a:latin typeface="Lucida Sans Unicode"/>
                <a:cs typeface="Lucida Sans Unicode"/>
              </a:rPr>
              <a:t> </a:t>
            </a:r>
            <a:r>
              <a:rPr dirty="0" sz="7800" spc="-375">
                <a:solidFill>
                  <a:srgbClr val="D9D9D9"/>
                </a:solidFill>
                <a:latin typeface="Lucida Sans Unicode"/>
                <a:cs typeface="Lucida Sans Unicode"/>
              </a:rPr>
              <a:t>Y</a:t>
            </a:r>
            <a:r>
              <a:rPr dirty="0" sz="7800" spc="-1160">
                <a:solidFill>
                  <a:srgbClr val="D9D9D9"/>
                </a:solidFill>
                <a:latin typeface="Lucida Sans Unicode"/>
                <a:cs typeface="Lucida Sans Unicode"/>
              </a:rPr>
              <a:t>ıl</a:t>
            </a:r>
            <a:r>
              <a:rPr dirty="0" sz="7800" spc="-434">
                <a:solidFill>
                  <a:srgbClr val="D9D9D9"/>
                </a:solidFill>
                <a:latin typeface="Lucida Sans Unicode"/>
                <a:cs typeface="Lucida Sans Unicode"/>
              </a:rPr>
              <a:t>d</a:t>
            </a:r>
            <a:r>
              <a:rPr dirty="0" sz="7800" spc="-1160">
                <a:solidFill>
                  <a:srgbClr val="D9D9D9"/>
                </a:solidFill>
                <a:latin typeface="Lucida Sans Unicode"/>
                <a:cs typeface="Lucida Sans Unicode"/>
              </a:rPr>
              <a:t>ı</a:t>
            </a:r>
            <a:r>
              <a:rPr dirty="0" sz="7800" spc="-5">
                <a:solidFill>
                  <a:srgbClr val="D9D9D9"/>
                </a:solidFill>
                <a:latin typeface="Lucida Sans Unicode"/>
                <a:cs typeface="Lucida Sans Unicode"/>
              </a:rPr>
              <a:t>r</a:t>
            </a:r>
            <a:r>
              <a:rPr dirty="0" sz="7800" spc="-1160">
                <a:solidFill>
                  <a:srgbClr val="D9D9D9"/>
                </a:solidFill>
                <a:latin typeface="Lucida Sans Unicode"/>
                <a:cs typeface="Lucida Sans Unicode"/>
              </a:rPr>
              <a:t>ı</a:t>
            </a:r>
            <a:r>
              <a:rPr dirty="0" sz="7800" spc="-265">
                <a:solidFill>
                  <a:srgbClr val="D9D9D9"/>
                </a:solidFill>
                <a:latin typeface="Lucida Sans Unicode"/>
                <a:cs typeface="Lucida Sans Unicode"/>
              </a:rPr>
              <a:t>m  </a:t>
            </a:r>
            <a:r>
              <a:rPr dirty="0" sz="7800" spc="350">
                <a:solidFill>
                  <a:srgbClr val="D9D9D9"/>
                </a:solidFill>
                <a:latin typeface="Lucida Sans Unicode"/>
                <a:cs typeface="Lucida Sans Unicode"/>
              </a:rPr>
              <a:t>B</a:t>
            </a:r>
            <a:r>
              <a:rPr dirty="0" sz="7800" spc="-145">
                <a:solidFill>
                  <a:srgbClr val="D9D9D9"/>
                </a:solidFill>
                <a:latin typeface="Lucida Sans Unicode"/>
                <a:cs typeface="Lucida Sans Unicode"/>
              </a:rPr>
              <a:t>e</a:t>
            </a:r>
            <a:r>
              <a:rPr dirty="0" sz="7800" spc="-45">
                <a:solidFill>
                  <a:srgbClr val="D9D9D9"/>
                </a:solidFill>
                <a:latin typeface="Lucida Sans Unicode"/>
                <a:cs typeface="Lucida Sans Unicode"/>
              </a:rPr>
              <a:t>y</a:t>
            </a:r>
            <a:r>
              <a:rPr dirty="0" sz="7800" spc="80">
                <a:solidFill>
                  <a:srgbClr val="D9D9D9"/>
                </a:solidFill>
                <a:latin typeface="Lucida Sans Unicode"/>
                <a:cs typeface="Lucida Sans Unicode"/>
              </a:rPr>
              <a:t>a</a:t>
            </a:r>
            <a:r>
              <a:rPr dirty="0" sz="7800" spc="-894">
                <a:solidFill>
                  <a:srgbClr val="D9D9D9"/>
                </a:solidFill>
                <a:latin typeface="Lucida Sans Unicode"/>
                <a:cs typeface="Lucida Sans Unicode"/>
              </a:rPr>
              <a:t>z</a:t>
            </a:r>
            <a:r>
              <a:rPr dirty="0" sz="7800" spc="-1160">
                <a:solidFill>
                  <a:srgbClr val="D9D9D9"/>
                </a:solidFill>
                <a:latin typeface="Lucida Sans Unicode"/>
                <a:cs typeface="Lucida Sans Unicode"/>
              </a:rPr>
              <a:t>ı</a:t>
            </a:r>
            <a:r>
              <a:rPr dirty="0" sz="7800" spc="600">
                <a:solidFill>
                  <a:srgbClr val="D9D9D9"/>
                </a:solidFill>
                <a:latin typeface="Lucida Sans Unicode"/>
                <a:cs typeface="Lucida Sans Unicode"/>
              </a:rPr>
              <a:t>t</a:t>
            </a:r>
            <a:r>
              <a:rPr dirty="0" sz="7800" spc="-894">
                <a:solidFill>
                  <a:srgbClr val="D9D9D9"/>
                </a:solidFill>
                <a:latin typeface="Lucida Sans Unicode"/>
                <a:cs typeface="Lucida Sans Unicode"/>
              </a:rPr>
              <a:t> </a:t>
            </a:r>
            <a:r>
              <a:rPr dirty="0" sz="7800" spc="-434">
                <a:solidFill>
                  <a:srgbClr val="D9D9D9"/>
                </a:solidFill>
                <a:latin typeface="Lucida Sans Unicode"/>
                <a:cs typeface="Lucida Sans Unicode"/>
              </a:rPr>
              <a:t>Ü</a:t>
            </a:r>
            <a:r>
              <a:rPr dirty="0" sz="7800" spc="-800">
                <a:solidFill>
                  <a:srgbClr val="D9D9D9"/>
                </a:solidFill>
                <a:latin typeface="Lucida Sans Unicode"/>
                <a:cs typeface="Lucida Sans Unicode"/>
              </a:rPr>
              <a:t>n</a:t>
            </a:r>
            <a:r>
              <a:rPr dirty="0" sz="7800" spc="-1025">
                <a:solidFill>
                  <a:srgbClr val="D9D9D9"/>
                </a:solidFill>
                <a:latin typeface="Lucida Sans Unicode"/>
                <a:cs typeface="Lucida Sans Unicode"/>
              </a:rPr>
              <a:t>i</a:t>
            </a:r>
            <a:r>
              <a:rPr dirty="0" sz="7800" spc="-265">
                <a:solidFill>
                  <a:srgbClr val="D9D9D9"/>
                </a:solidFill>
                <a:latin typeface="Lucida Sans Unicode"/>
                <a:cs typeface="Lucida Sans Unicode"/>
              </a:rPr>
              <a:t>v</a:t>
            </a:r>
            <a:r>
              <a:rPr dirty="0" sz="7800" spc="-145">
                <a:solidFill>
                  <a:srgbClr val="D9D9D9"/>
                </a:solidFill>
                <a:latin typeface="Lucida Sans Unicode"/>
                <a:cs typeface="Lucida Sans Unicode"/>
              </a:rPr>
              <a:t>e</a:t>
            </a:r>
            <a:r>
              <a:rPr dirty="0" sz="7800" spc="-5">
                <a:solidFill>
                  <a:srgbClr val="D9D9D9"/>
                </a:solidFill>
                <a:latin typeface="Lucida Sans Unicode"/>
                <a:cs typeface="Lucida Sans Unicode"/>
              </a:rPr>
              <a:t>r</a:t>
            </a:r>
            <a:r>
              <a:rPr dirty="0" sz="7800" spc="-405">
                <a:solidFill>
                  <a:srgbClr val="D9D9D9"/>
                </a:solidFill>
                <a:latin typeface="Lucida Sans Unicode"/>
                <a:cs typeface="Lucida Sans Unicode"/>
              </a:rPr>
              <a:t>s</a:t>
            </a:r>
            <a:r>
              <a:rPr dirty="0" sz="7800" spc="-1025">
                <a:solidFill>
                  <a:srgbClr val="D9D9D9"/>
                </a:solidFill>
                <a:latin typeface="Lucida Sans Unicode"/>
                <a:cs typeface="Lucida Sans Unicode"/>
              </a:rPr>
              <a:t>i</a:t>
            </a:r>
            <a:r>
              <a:rPr dirty="0" sz="7800" spc="325">
                <a:solidFill>
                  <a:srgbClr val="D9D9D9"/>
                </a:solidFill>
                <a:latin typeface="Lucida Sans Unicode"/>
                <a:cs typeface="Lucida Sans Unicode"/>
              </a:rPr>
              <a:t>t</a:t>
            </a:r>
            <a:r>
              <a:rPr dirty="0" sz="7800" spc="-145">
                <a:solidFill>
                  <a:srgbClr val="D9D9D9"/>
                </a:solidFill>
                <a:latin typeface="Lucida Sans Unicode"/>
                <a:cs typeface="Lucida Sans Unicode"/>
              </a:rPr>
              <a:t>e</a:t>
            </a:r>
            <a:r>
              <a:rPr dirty="0" sz="7800" spc="-405">
                <a:solidFill>
                  <a:srgbClr val="D9D9D9"/>
                </a:solidFill>
                <a:latin typeface="Lucida Sans Unicode"/>
                <a:cs typeface="Lucida Sans Unicode"/>
              </a:rPr>
              <a:t>s</a:t>
            </a:r>
            <a:r>
              <a:rPr dirty="0" sz="7800" spc="-800">
                <a:solidFill>
                  <a:srgbClr val="D9D9D9"/>
                </a:solidFill>
                <a:latin typeface="Lucida Sans Unicode"/>
                <a:cs typeface="Lucida Sans Unicode"/>
              </a:rPr>
              <a:t>i  </a:t>
            </a:r>
            <a:r>
              <a:rPr dirty="0" sz="7800" spc="-620">
                <a:solidFill>
                  <a:srgbClr val="D9D9D9"/>
                </a:solidFill>
                <a:latin typeface="Lucida Sans Unicode"/>
                <a:cs typeface="Lucida Sans Unicode"/>
              </a:rPr>
              <a:t>İşletme-1</a:t>
            </a:r>
            <a:endParaRPr sz="7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95890"/>
            <a:chOff x="0" y="0"/>
            <a:chExt cx="18288000" cy="10295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56204" y="0"/>
              <a:ext cx="2606917" cy="128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3601" y="0"/>
              <a:ext cx="1744398" cy="1714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59996" y="5066248"/>
              <a:ext cx="1028003" cy="256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0770" y="0"/>
              <a:ext cx="2262458" cy="128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6864" y="8606203"/>
              <a:ext cx="2190825" cy="16807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275310"/>
              <a:ext cx="1024717" cy="2654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638350"/>
              <a:ext cx="1963346" cy="26472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62704" y="8454569"/>
              <a:ext cx="1225293" cy="1828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872294" cy="2895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92555" y="9046343"/>
              <a:ext cx="2647294" cy="12395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79633" y="2051285"/>
              <a:ext cx="708365" cy="23467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59489" y="0"/>
              <a:ext cx="7600950" cy="10289540"/>
            </a:xfrm>
            <a:custGeom>
              <a:avLst/>
              <a:gdLst/>
              <a:ahLst/>
              <a:cxnLst/>
              <a:rect l="l" t="t" r="r" b="b"/>
              <a:pathLst>
                <a:path w="7600950" h="10289540">
                  <a:moveTo>
                    <a:pt x="1890090" y="1507909"/>
                  </a:moveTo>
                  <a:lnTo>
                    <a:pt x="1691792" y="1374787"/>
                  </a:lnTo>
                  <a:lnTo>
                    <a:pt x="1658353" y="1337030"/>
                  </a:lnTo>
                  <a:lnTo>
                    <a:pt x="1467535" y="1117155"/>
                  </a:lnTo>
                  <a:lnTo>
                    <a:pt x="1443494" y="1070432"/>
                  </a:lnTo>
                  <a:lnTo>
                    <a:pt x="1380934" y="997839"/>
                  </a:lnTo>
                  <a:lnTo>
                    <a:pt x="1356360" y="950734"/>
                  </a:lnTo>
                  <a:lnTo>
                    <a:pt x="1321930" y="912329"/>
                  </a:lnTo>
                  <a:lnTo>
                    <a:pt x="1287297" y="873785"/>
                  </a:lnTo>
                  <a:lnTo>
                    <a:pt x="1245489" y="845718"/>
                  </a:lnTo>
                  <a:lnTo>
                    <a:pt x="1210779" y="807123"/>
                  </a:lnTo>
                  <a:lnTo>
                    <a:pt x="1169098" y="779132"/>
                  </a:lnTo>
                  <a:lnTo>
                    <a:pt x="1120571" y="761847"/>
                  </a:lnTo>
                  <a:lnTo>
                    <a:pt x="1242161" y="843495"/>
                  </a:lnTo>
                  <a:lnTo>
                    <a:pt x="1079449" y="734250"/>
                  </a:lnTo>
                  <a:lnTo>
                    <a:pt x="984478" y="701090"/>
                  </a:lnTo>
                  <a:lnTo>
                    <a:pt x="930846" y="695667"/>
                  </a:lnTo>
                  <a:lnTo>
                    <a:pt x="880110" y="692200"/>
                  </a:lnTo>
                  <a:lnTo>
                    <a:pt x="824077" y="700481"/>
                  </a:lnTo>
                  <a:lnTo>
                    <a:pt x="776744" y="699287"/>
                  </a:lnTo>
                  <a:lnTo>
                    <a:pt x="723734" y="709599"/>
                  </a:lnTo>
                  <a:lnTo>
                    <a:pt x="679056" y="710196"/>
                  </a:lnTo>
                  <a:lnTo>
                    <a:pt x="628345" y="722045"/>
                  </a:lnTo>
                  <a:lnTo>
                    <a:pt x="578510" y="734479"/>
                  </a:lnTo>
                  <a:lnTo>
                    <a:pt x="529374" y="747369"/>
                  </a:lnTo>
                  <a:lnTo>
                    <a:pt x="480720" y="760603"/>
                  </a:lnTo>
                  <a:lnTo>
                    <a:pt x="386219" y="788936"/>
                  </a:lnTo>
                  <a:lnTo>
                    <a:pt x="338289" y="802652"/>
                  </a:lnTo>
                  <a:lnTo>
                    <a:pt x="289191" y="815581"/>
                  </a:lnTo>
                  <a:lnTo>
                    <a:pt x="238391" y="827366"/>
                  </a:lnTo>
                  <a:lnTo>
                    <a:pt x="187299" y="823658"/>
                  </a:lnTo>
                  <a:lnTo>
                    <a:pt x="93687" y="791413"/>
                  </a:lnTo>
                  <a:lnTo>
                    <a:pt x="60617" y="753910"/>
                  </a:lnTo>
                  <a:lnTo>
                    <a:pt x="35890" y="706716"/>
                  </a:lnTo>
                  <a:lnTo>
                    <a:pt x="25908" y="654126"/>
                  </a:lnTo>
                  <a:lnTo>
                    <a:pt x="22301" y="605815"/>
                  </a:lnTo>
                  <a:lnTo>
                    <a:pt x="24320" y="561276"/>
                  </a:lnTo>
                  <a:lnTo>
                    <a:pt x="31203" y="520014"/>
                  </a:lnTo>
                  <a:lnTo>
                    <a:pt x="49326" y="470992"/>
                  </a:lnTo>
                  <a:lnTo>
                    <a:pt x="63766" y="434797"/>
                  </a:lnTo>
                  <a:lnTo>
                    <a:pt x="87947" y="389851"/>
                  </a:lnTo>
                  <a:lnTo>
                    <a:pt x="114058" y="346189"/>
                  </a:lnTo>
                  <a:lnTo>
                    <a:pt x="134264" y="313867"/>
                  </a:lnTo>
                  <a:lnTo>
                    <a:pt x="162001" y="271297"/>
                  </a:lnTo>
                  <a:lnTo>
                    <a:pt x="189433" y="228536"/>
                  </a:lnTo>
                  <a:lnTo>
                    <a:pt x="208762" y="195618"/>
                  </a:lnTo>
                  <a:lnTo>
                    <a:pt x="232194" y="150164"/>
                  </a:lnTo>
                  <a:lnTo>
                    <a:pt x="252095" y="102336"/>
                  </a:lnTo>
                  <a:lnTo>
                    <a:pt x="268465" y="52146"/>
                  </a:lnTo>
                  <a:lnTo>
                    <a:pt x="281940" y="0"/>
                  </a:lnTo>
                  <a:lnTo>
                    <a:pt x="262001" y="1905"/>
                  </a:lnTo>
                  <a:lnTo>
                    <a:pt x="244208" y="66446"/>
                  </a:lnTo>
                  <a:lnTo>
                    <a:pt x="232397" y="104406"/>
                  </a:lnTo>
                  <a:lnTo>
                    <a:pt x="209778" y="150406"/>
                  </a:lnTo>
                  <a:lnTo>
                    <a:pt x="184416" y="194564"/>
                  </a:lnTo>
                  <a:lnTo>
                    <a:pt x="157264" y="237528"/>
                  </a:lnTo>
                  <a:lnTo>
                    <a:pt x="129273" y="279920"/>
                  </a:lnTo>
                  <a:lnTo>
                    <a:pt x="101409" y="322402"/>
                  </a:lnTo>
                  <a:lnTo>
                    <a:pt x="74637" y="365607"/>
                  </a:lnTo>
                  <a:lnTo>
                    <a:pt x="49898" y="410197"/>
                  </a:lnTo>
                  <a:lnTo>
                    <a:pt x="35255" y="446252"/>
                  </a:lnTo>
                  <a:lnTo>
                    <a:pt x="17500" y="495515"/>
                  </a:lnTo>
                  <a:lnTo>
                    <a:pt x="2794" y="546823"/>
                  </a:lnTo>
                  <a:lnTo>
                    <a:pt x="0" y="590842"/>
                  </a:lnTo>
                  <a:lnTo>
                    <a:pt x="1562" y="637781"/>
                  </a:lnTo>
                  <a:lnTo>
                    <a:pt x="14071" y="676770"/>
                  </a:lnTo>
                  <a:lnTo>
                    <a:pt x="22847" y="728560"/>
                  </a:lnTo>
                  <a:lnTo>
                    <a:pt x="48653" y="761174"/>
                  </a:lnTo>
                  <a:lnTo>
                    <a:pt x="76822" y="795388"/>
                  </a:lnTo>
                  <a:lnTo>
                    <a:pt x="152450" y="846150"/>
                  </a:lnTo>
                  <a:lnTo>
                    <a:pt x="200723" y="847966"/>
                  </a:lnTo>
                  <a:lnTo>
                    <a:pt x="245465" y="847407"/>
                  </a:lnTo>
                  <a:lnTo>
                    <a:pt x="294525" y="834453"/>
                  </a:lnTo>
                  <a:lnTo>
                    <a:pt x="341604" y="820178"/>
                  </a:lnTo>
                  <a:lnTo>
                    <a:pt x="380403" y="815632"/>
                  </a:lnTo>
                  <a:lnTo>
                    <a:pt x="520331" y="771893"/>
                  </a:lnTo>
                  <a:lnTo>
                    <a:pt x="567283" y="757529"/>
                  </a:lnTo>
                  <a:lnTo>
                    <a:pt x="607618" y="754011"/>
                  </a:lnTo>
                  <a:lnTo>
                    <a:pt x="657961" y="741921"/>
                  </a:lnTo>
                  <a:lnTo>
                    <a:pt x="709460" y="730605"/>
                  </a:lnTo>
                  <a:lnTo>
                    <a:pt x="762254" y="720153"/>
                  </a:lnTo>
                  <a:lnTo>
                    <a:pt x="809332" y="721169"/>
                  </a:lnTo>
                  <a:lnTo>
                    <a:pt x="864971" y="712635"/>
                  </a:lnTo>
                  <a:lnTo>
                    <a:pt x="915123" y="715708"/>
                  </a:lnTo>
                  <a:lnTo>
                    <a:pt x="966939" y="719912"/>
                  </a:lnTo>
                  <a:lnTo>
                    <a:pt x="1013472" y="735850"/>
                  </a:lnTo>
                  <a:lnTo>
                    <a:pt x="1061885" y="753059"/>
                  </a:lnTo>
                  <a:lnTo>
                    <a:pt x="1108557" y="769086"/>
                  </a:lnTo>
                  <a:lnTo>
                    <a:pt x="1226781" y="848461"/>
                  </a:lnTo>
                  <a:lnTo>
                    <a:pt x="1290612" y="921905"/>
                  </a:lnTo>
                  <a:lnTo>
                    <a:pt x="1329245" y="947839"/>
                  </a:lnTo>
                  <a:lnTo>
                    <a:pt x="1353413" y="994651"/>
                  </a:lnTo>
                  <a:lnTo>
                    <a:pt x="1444955" y="1102004"/>
                  </a:lnTo>
                  <a:lnTo>
                    <a:pt x="1467535" y="1147749"/>
                  </a:lnTo>
                  <a:lnTo>
                    <a:pt x="1535366" y="1223886"/>
                  </a:lnTo>
                  <a:lnTo>
                    <a:pt x="1562976" y="1273009"/>
                  </a:lnTo>
                  <a:lnTo>
                    <a:pt x="1633613" y="1351026"/>
                  </a:lnTo>
                  <a:lnTo>
                    <a:pt x="1676539" y="1379855"/>
                  </a:lnTo>
                  <a:lnTo>
                    <a:pt x="1712683" y="1419402"/>
                  </a:lnTo>
                  <a:lnTo>
                    <a:pt x="1756117" y="1448562"/>
                  </a:lnTo>
                  <a:lnTo>
                    <a:pt x="1806816" y="1467307"/>
                  </a:lnTo>
                  <a:lnTo>
                    <a:pt x="1845741" y="1493431"/>
                  </a:lnTo>
                  <a:lnTo>
                    <a:pt x="1890090" y="1507909"/>
                  </a:lnTo>
                  <a:close/>
                </a:path>
                <a:path w="7600950" h="10289540">
                  <a:moveTo>
                    <a:pt x="3621430" y="8636"/>
                  </a:moveTo>
                  <a:lnTo>
                    <a:pt x="3571176" y="5486"/>
                  </a:lnTo>
                  <a:lnTo>
                    <a:pt x="3507638" y="39319"/>
                  </a:lnTo>
                  <a:lnTo>
                    <a:pt x="3466312" y="72758"/>
                  </a:lnTo>
                  <a:lnTo>
                    <a:pt x="3436162" y="98399"/>
                  </a:lnTo>
                  <a:lnTo>
                    <a:pt x="3416376" y="122707"/>
                  </a:lnTo>
                  <a:lnTo>
                    <a:pt x="3346158" y="99161"/>
                  </a:lnTo>
                  <a:lnTo>
                    <a:pt x="3294761" y="95250"/>
                  </a:lnTo>
                  <a:lnTo>
                    <a:pt x="3245142" y="92544"/>
                  </a:lnTo>
                  <a:lnTo>
                    <a:pt x="3197479" y="91135"/>
                  </a:lnTo>
                  <a:lnTo>
                    <a:pt x="3144837" y="101688"/>
                  </a:lnTo>
                  <a:lnTo>
                    <a:pt x="3094469" y="113753"/>
                  </a:lnTo>
                  <a:lnTo>
                    <a:pt x="3046526" y="127457"/>
                  </a:lnTo>
                  <a:lnTo>
                    <a:pt x="3001175" y="142900"/>
                  </a:lnTo>
                  <a:lnTo>
                    <a:pt x="2958566" y="160197"/>
                  </a:lnTo>
                  <a:lnTo>
                    <a:pt x="2912364" y="190360"/>
                  </a:lnTo>
                  <a:lnTo>
                    <a:pt x="2875889" y="211759"/>
                  </a:lnTo>
                  <a:lnTo>
                    <a:pt x="2834894" y="245427"/>
                  </a:lnTo>
                  <a:lnTo>
                    <a:pt x="2803436" y="270192"/>
                  </a:lnTo>
                  <a:lnTo>
                    <a:pt x="2767279" y="307111"/>
                  </a:lnTo>
                  <a:lnTo>
                    <a:pt x="2733395" y="345554"/>
                  </a:lnTo>
                  <a:lnTo>
                    <a:pt x="2701709" y="385470"/>
                  </a:lnTo>
                  <a:lnTo>
                    <a:pt x="2679204" y="416242"/>
                  </a:lnTo>
                  <a:lnTo>
                    <a:pt x="2651633" y="458914"/>
                  </a:lnTo>
                  <a:lnTo>
                    <a:pt x="2625979" y="502881"/>
                  </a:lnTo>
                  <a:lnTo>
                    <a:pt x="2602153" y="548068"/>
                  </a:lnTo>
                  <a:lnTo>
                    <a:pt x="2580881" y="594982"/>
                  </a:lnTo>
                  <a:lnTo>
                    <a:pt x="2561729" y="643305"/>
                  </a:lnTo>
                  <a:lnTo>
                    <a:pt x="2544343" y="692823"/>
                  </a:lnTo>
                  <a:lnTo>
                    <a:pt x="2528341" y="743267"/>
                  </a:lnTo>
                  <a:lnTo>
                    <a:pt x="2520454" y="783856"/>
                  </a:lnTo>
                  <a:lnTo>
                    <a:pt x="2506167" y="835456"/>
                  </a:lnTo>
                  <a:lnTo>
                    <a:pt x="2492184" y="887247"/>
                  </a:lnTo>
                  <a:lnTo>
                    <a:pt x="2478163" y="939025"/>
                  </a:lnTo>
                  <a:lnTo>
                    <a:pt x="2463723" y="990511"/>
                  </a:lnTo>
                  <a:lnTo>
                    <a:pt x="2448509" y="1041488"/>
                  </a:lnTo>
                  <a:lnTo>
                    <a:pt x="2432177" y="1091704"/>
                  </a:lnTo>
                  <a:lnTo>
                    <a:pt x="2420721" y="1129906"/>
                  </a:lnTo>
                  <a:lnTo>
                    <a:pt x="2400287" y="1177378"/>
                  </a:lnTo>
                  <a:lnTo>
                    <a:pt x="2377605" y="1223327"/>
                  </a:lnTo>
                  <a:lnTo>
                    <a:pt x="2352306" y="1267536"/>
                  </a:lnTo>
                  <a:lnTo>
                    <a:pt x="2324049" y="1309751"/>
                  </a:lnTo>
                  <a:lnTo>
                    <a:pt x="2292502" y="1349756"/>
                  </a:lnTo>
                  <a:lnTo>
                    <a:pt x="2257298" y="1387309"/>
                  </a:lnTo>
                  <a:lnTo>
                    <a:pt x="2218080" y="1422171"/>
                  </a:lnTo>
                  <a:lnTo>
                    <a:pt x="2181606" y="1443570"/>
                  </a:lnTo>
                  <a:lnTo>
                    <a:pt x="2133346" y="1472361"/>
                  </a:lnTo>
                  <a:lnTo>
                    <a:pt x="2087613" y="1487551"/>
                  </a:lnTo>
                  <a:lnTo>
                    <a:pt x="2038375" y="1500378"/>
                  </a:lnTo>
                  <a:lnTo>
                    <a:pt x="1993150" y="1500606"/>
                  </a:lnTo>
                  <a:lnTo>
                    <a:pt x="1945297" y="1499082"/>
                  </a:lnTo>
                  <a:lnTo>
                    <a:pt x="1902358" y="1485544"/>
                  </a:lnTo>
                  <a:lnTo>
                    <a:pt x="1811718" y="1455293"/>
                  </a:lnTo>
                  <a:lnTo>
                    <a:pt x="1890090" y="1507909"/>
                  </a:lnTo>
                  <a:lnTo>
                    <a:pt x="1939569" y="1510538"/>
                  </a:lnTo>
                  <a:lnTo>
                    <a:pt x="1979752" y="1522209"/>
                  </a:lnTo>
                  <a:lnTo>
                    <a:pt x="2031580" y="1511109"/>
                  </a:lnTo>
                  <a:lnTo>
                    <a:pt x="2073516" y="1508683"/>
                  </a:lnTo>
                  <a:lnTo>
                    <a:pt x="2119452" y="1493621"/>
                  </a:lnTo>
                  <a:lnTo>
                    <a:pt x="2161997" y="1476298"/>
                  </a:lnTo>
                  <a:lnTo>
                    <a:pt x="2200884" y="1456524"/>
                  </a:lnTo>
                  <a:lnTo>
                    <a:pt x="2243251" y="1423771"/>
                  </a:lnTo>
                  <a:lnTo>
                    <a:pt x="2274722" y="1399006"/>
                  </a:lnTo>
                  <a:lnTo>
                    <a:pt x="2309761" y="1361351"/>
                  </a:lnTo>
                  <a:lnTo>
                    <a:pt x="2341575" y="1321511"/>
                  </a:lnTo>
                  <a:lnTo>
                    <a:pt x="2389555" y="1246657"/>
                  </a:lnTo>
                  <a:lnTo>
                    <a:pt x="2406307" y="1212011"/>
                  </a:lnTo>
                  <a:lnTo>
                    <a:pt x="2428049" y="1165428"/>
                  </a:lnTo>
                  <a:lnTo>
                    <a:pt x="2440914" y="1128166"/>
                  </a:lnTo>
                  <a:lnTo>
                    <a:pt x="2459342" y="1079360"/>
                  </a:lnTo>
                  <a:lnTo>
                    <a:pt x="2476550" y="1029716"/>
                  </a:lnTo>
                  <a:lnTo>
                    <a:pt x="2485720" y="989990"/>
                  </a:lnTo>
                  <a:lnTo>
                    <a:pt x="2501328" y="939279"/>
                  </a:lnTo>
                  <a:lnTo>
                    <a:pt x="2509482" y="898867"/>
                  </a:lnTo>
                  <a:lnTo>
                    <a:pt x="2524633" y="847852"/>
                  </a:lnTo>
                  <a:lnTo>
                    <a:pt x="2532900" y="807504"/>
                  </a:lnTo>
                  <a:lnTo>
                    <a:pt x="2548737" y="756958"/>
                  </a:lnTo>
                  <a:lnTo>
                    <a:pt x="2558275" y="717461"/>
                  </a:lnTo>
                  <a:lnTo>
                    <a:pt x="2575941" y="668147"/>
                  </a:lnTo>
                  <a:lnTo>
                    <a:pt x="2587879" y="630275"/>
                  </a:lnTo>
                  <a:lnTo>
                    <a:pt x="2624023" y="547458"/>
                  </a:lnTo>
                  <a:lnTo>
                    <a:pt x="2648242" y="502526"/>
                  </a:lnTo>
                  <a:lnTo>
                    <a:pt x="2674480" y="458952"/>
                  </a:lnTo>
                  <a:lnTo>
                    <a:pt x="2702814" y="416801"/>
                  </a:lnTo>
                  <a:lnTo>
                    <a:pt x="2733370" y="376123"/>
                  </a:lnTo>
                  <a:lnTo>
                    <a:pt x="2766212" y="336994"/>
                  </a:lnTo>
                  <a:lnTo>
                    <a:pt x="2801467" y="299466"/>
                  </a:lnTo>
                  <a:lnTo>
                    <a:pt x="2832125" y="274154"/>
                  </a:lnTo>
                  <a:lnTo>
                    <a:pt x="2872448" y="240042"/>
                  </a:lnTo>
                  <a:lnTo>
                    <a:pt x="2915462" y="207733"/>
                  </a:lnTo>
                  <a:lnTo>
                    <a:pt x="2954172" y="187833"/>
                  </a:lnTo>
                  <a:lnTo>
                    <a:pt x="2995765" y="169862"/>
                  </a:lnTo>
                  <a:lnTo>
                    <a:pt x="3039287" y="153187"/>
                  </a:lnTo>
                  <a:lnTo>
                    <a:pt x="3085287" y="138188"/>
                  </a:lnTo>
                  <a:lnTo>
                    <a:pt x="3133636" y="124752"/>
                  </a:lnTo>
                  <a:lnTo>
                    <a:pt x="3184131" y="112776"/>
                  </a:lnTo>
                  <a:lnTo>
                    <a:pt x="3229572" y="112674"/>
                  </a:lnTo>
                  <a:lnTo>
                    <a:pt x="3276854" y="113830"/>
                  </a:lnTo>
                  <a:lnTo>
                    <a:pt x="3325825" y="116116"/>
                  </a:lnTo>
                  <a:lnTo>
                    <a:pt x="3369246" y="129971"/>
                  </a:lnTo>
                  <a:lnTo>
                    <a:pt x="3402088" y="140792"/>
                  </a:lnTo>
                  <a:lnTo>
                    <a:pt x="3382975" y="169773"/>
                  </a:lnTo>
                  <a:lnTo>
                    <a:pt x="3359327" y="215087"/>
                  </a:lnTo>
                  <a:lnTo>
                    <a:pt x="3347466" y="253009"/>
                  </a:lnTo>
                  <a:lnTo>
                    <a:pt x="3340608" y="294297"/>
                  </a:lnTo>
                  <a:lnTo>
                    <a:pt x="3339033" y="339128"/>
                  </a:lnTo>
                  <a:lnTo>
                    <a:pt x="3350107" y="377151"/>
                  </a:lnTo>
                  <a:lnTo>
                    <a:pt x="3367049" y="419125"/>
                  </a:lnTo>
                  <a:lnTo>
                    <a:pt x="3397212" y="454672"/>
                  </a:lnTo>
                  <a:lnTo>
                    <a:pt x="3431044" y="477380"/>
                  </a:lnTo>
                  <a:lnTo>
                    <a:pt x="3471634" y="489331"/>
                  </a:lnTo>
                  <a:lnTo>
                    <a:pt x="3509378" y="499376"/>
                  </a:lnTo>
                  <a:lnTo>
                    <a:pt x="3411601" y="433743"/>
                  </a:lnTo>
                  <a:lnTo>
                    <a:pt x="3380397" y="397497"/>
                  </a:lnTo>
                  <a:lnTo>
                    <a:pt x="3362718" y="355028"/>
                  </a:lnTo>
                  <a:lnTo>
                    <a:pt x="3359772" y="307162"/>
                  </a:lnTo>
                  <a:lnTo>
                    <a:pt x="3363925" y="264058"/>
                  </a:lnTo>
                  <a:lnTo>
                    <a:pt x="3381718" y="214820"/>
                  </a:lnTo>
                  <a:lnTo>
                    <a:pt x="3398443" y="180162"/>
                  </a:lnTo>
                  <a:lnTo>
                    <a:pt x="3421672" y="147320"/>
                  </a:lnTo>
                  <a:lnTo>
                    <a:pt x="3427780" y="138671"/>
                  </a:lnTo>
                  <a:lnTo>
                    <a:pt x="3460000" y="160312"/>
                  </a:lnTo>
                  <a:lnTo>
                    <a:pt x="3547694" y="219176"/>
                  </a:lnTo>
                  <a:lnTo>
                    <a:pt x="3608527" y="260007"/>
                  </a:lnTo>
                  <a:lnTo>
                    <a:pt x="3597656" y="237413"/>
                  </a:lnTo>
                  <a:lnTo>
                    <a:pt x="3565741" y="200698"/>
                  </a:lnTo>
                  <a:lnTo>
                    <a:pt x="3483953" y="145783"/>
                  </a:lnTo>
                  <a:lnTo>
                    <a:pt x="3436442" y="129311"/>
                  </a:lnTo>
                  <a:lnTo>
                    <a:pt x="3462718" y="100939"/>
                  </a:lnTo>
                  <a:lnTo>
                    <a:pt x="3502825" y="66675"/>
                  </a:lnTo>
                  <a:lnTo>
                    <a:pt x="3547656" y="35585"/>
                  </a:lnTo>
                  <a:lnTo>
                    <a:pt x="3589718" y="17932"/>
                  </a:lnTo>
                  <a:lnTo>
                    <a:pt x="3621430" y="8636"/>
                  </a:lnTo>
                  <a:close/>
                </a:path>
                <a:path w="7600950" h="10289540">
                  <a:moveTo>
                    <a:pt x="3640988" y="373583"/>
                  </a:moveTo>
                  <a:lnTo>
                    <a:pt x="3636657" y="324789"/>
                  </a:lnTo>
                  <a:lnTo>
                    <a:pt x="3619398" y="282600"/>
                  </a:lnTo>
                  <a:lnTo>
                    <a:pt x="3617595" y="278853"/>
                  </a:lnTo>
                  <a:lnTo>
                    <a:pt x="3576815" y="251485"/>
                  </a:lnTo>
                  <a:lnTo>
                    <a:pt x="3582619" y="257911"/>
                  </a:lnTo>
                  <a:lnTo>
                    <a:pt x="3607168" y="304977"/>
                  </a:lnTo>
                  <a:lnTo>
                    <a:pt x="3616591" y="357200"/>
                  </a:lnTo>
                  <a:lnTo>
                    <a:pt x="3614851" y="401916"/>
                  </a:lnTo>
                  <a:lnTo>
                    <a:pt x="3589832" y="446316"/>
                  </a:lnTo>
                  <a:lnTo>
                    <a:pt x="3543579" y="476440"/>
                  </a:lnTo>
                  <a:lnTo>
                    <a:pt x="3498278" y="476631"/>
                  </a:lnTo>
                  <a:lnTo>
                    <a:pt x="3452584" y="461251"/>
                  </a:lnTo>
                  <a:lnTo>
                    <a:pt x="3509378" y="499376"/>
                  </a:lnTo>
                  <a:lnTo>
                    <a:pt x="3548850" y="495287"/>
                  </a:lnTo>
                  <a:lnTo>
                    <a:pt x="3586670" y="474789"/>
                  </a:lnTo>
                  <a:lnTo>
                    <a:pt x="3614331" y="447471"/>
                  </a:lnTo>
                  <a:lnTo>
                    <a:pt x="3632289" y="413626"/>
                  </a:lnTo>
                  <a:lnTo>
                    <a:pt x="3640988" y="373583"/>
                  </a:lnTo>
                  <a:close/>
                </a:path>
                <a:path w="7600950" h="10289540">
                  <a:moveTo>
                    <a:pt x="5409082" y="8636"/>
                  </a:moveTo>
                  <a:lnTo>
                    <a:pt x="5388457" y="8636"/>
                  </a:lnTo>
                  <a:lnTo>
                    <a:pt x="5371427" y="48374"/>
                  </a:lnTo>
                  <a:lnTo>
                    <a:pt x="5350383" y="89839"/>
                  </a:lnTo>
                  <a:lnTo>
                    <a:pt x="5326697" y="129794"/>
                  </a:lnTo>
                  <a:lnTo>
                    <a:pt x="5300396" y="168059"/>
                  </a:lnTo>
                  <a:lnTo>
                    <a:pt x="5271541" y="204419"/>
                  </a:lnTo>
                  <a:lnTo>
                    <a:pt x="5240198" y="238696"/>
                  </a:lnTo>
                  <a:lnTo>
                    <a:pt x="5206403" y="270675"/>
                  </a:lnTo>
                  <a:lnTo>
                    <a:pt x="5170208" y="300164"/>
                  </a:lnTo>
                  <a:lnTo>
                    <a:pt x="5131689" y="326986"/>
                  </a:lnTo>
                  <a:lnTo>
                    <a:pt x="5087086" y="353072"/>
                  </a:lnTo>
                  <a:lnTo>
                    <a:pt x="5040655" y="375500"/>
                  </a:lnTo>
                  <a:lnTo>
                    <a:pt x="4992675" y="394284"/>
                  </a:lnTo>
                  <a:lnTo>
                    <a:pt x="4943411" y="409435"/>
                  </a:lnTo>
                  <a:lnTo>
                    <a:pt x="4893157" y="420941"/>
                  </a:lnTo>
                  <a:lnTo>
                    <a:pt x="4842180" y="428815"/>
                  </a:lnTo>
                  <a:lnTo>
                    <a:pt x="4790757" y="433070"/>
                  </a:lnTo>
                  <a:lnTo>
                    <a:pt x="4739157" y="433705"/>
                  </a:lnTo>
                  <a:lnTo>
                    <a:pt x="4687671" y="430733"/>
                  </a:lnTo>
                  <a:lnTo>
                    <a:pt x="4641227" y="424916"/>
                  </a:lnTo>
                  <a:lnTo>
                    <a:pt x="4595279" y="416077"/>
                  </a:lnTo>
                  <a:lnTo>
                    <a:pt x="4550016" y="404241"/>
                  </a:lnTo>
                  <a:lnTo>
                    <a:pt x="4505630" y="389407"/>
                  </a:lnTo>
                  <a:lnTo>
                    <a:pt x="4462323" y="371602"/>
                  </a:lnTo>
                  <a:lnTo>
                    <a:pt x="4413961" y="346862"/>
                  </a:lnTo>
                  <a:lnTo>
                    <a:pt x="4368381" y="318236"/>
                  </a:lnTo>
                  <a:lnTo>
                    <a:pt x="4325150" y="286308"/>
                  </a:lnTo>
                  <a:lnTo>
                    <a:pt x="4283811" y="251663"/>
                  </a:lnTo>
                  <a:lnTo>
                    <a:pt x="4243895" y="214871"/>
                  </a:lnTo>
                  <a:lnTo>
                    <a:pt x="4185716" y="158432"/>
                  </a:lnTo>
                  <a:lnTo>
                    <a:pt x="4174858" y="147904"/>
                  </a:lnTo>
                  <a:lnTo>
                    <a:pt x="4139692" y="115011"/>
                  </a:lnTo>
                  <a:lnTo>
                    <a:pt x="4103395" y="83489"/>
                  </a:lnTo>
                  <a:lnTo>
                    <a:pt x="4065460" y="54063"/>
                  </a:lnTo>
                  <a:lnTo>
                    <a:pt x="4025379" y="27482"/>
                  </a:lnTo>
                  <a:lnTo>
                    <a:pt x="3989501" y="8636"/>
                  </a:lnTo>
                  <a:lnTo>
                    <a:pt x="3939514" y="8636"/>
                  </a:lnTo>
                  <a:lnTo>
                    <a:pt x="3967937" y="19545"/>
                  </a:lnTo>
                  <a:lnTo>
                    <a:pt x="4009796" y="41148"/>
                  </a:lnTo>
                  <a:lnTo>
                    <a:pt x="4050868" y="67906"/>
                  </a:lnTo>
                  <a:lnTo>
                    <a:pt x="4089603" y="97701"/>
                  </a:lnTo>
                  <a:lnTo>
                    <a:pt x="4126585" y="129743"/>
                  </a:lnTo>
                  <a:lnTo>
                    <a:pt x="4162387" y="163245"/>
                  </a:lnTo>
                  <a:lnTo>
                    <a:pt x="4232707" y="231419"/>
                  </a:lnTo>
                  <a:lnTo>
                    <a:pt x="4269346" y="265239"/>
                  </a:lnTo>
                  <a:lnTo>
                    <a:pt x="4307179" y="297345"/>
                  </a:lnTo>
                  <a:lnTo>
                    <a:pt x="4346587" y="327291"/>
                  </a:lnTo>
                  <a:lnTo>
                    <a:pt x="4387926" y="354571"/>
                  </a:lnTo>
                  <a:lnTo>
                    <a:pt x="4431589" y="378701"/>
                  </a:lnTo>
                  <a:lnTo>
                    <a:pt x="4479239" y="400240"/>
                  </a:lnTo>
                  <a:lnTo>
                    <a:pt x="4528299" y="418122"/>
                  </a:lnTo>
                  <a:lnTo>
                    <a:pt x="4578540" y="432371"/>
                  </a:lnTo>
                  <a:lnTo>
                    <a:pt x="4629734" y="443026"/>
                  </a:lnTo>
                  <a:lnTo>
                    <a:pt x="4677448" y="449643"/>
                  </a:lnTo>
                  <a:lnTo>
                    <a:pt x="4725517" y="453148"/>
                  </a:lnTo>
                  <a:lnTo>
                    <a:pt x="4773739" y="453580"/>
                  </a:lnTo>
                  <a:lnTo>
                    <a:pt x="4821910" y="450900"/>
                  </a:lnTo>
                  <a:lnTo>
                    <a:pt x="4869802" y="445135"/>
                  </a:lnTo>
                  <a:lnTo>
                    <a:pt x="4917198" y="436283"/>
                  </a:lnTo>
                  <a:lnTo>
                    <a:pt x="4963896" y="424332"/>
                  </a:lnTo>
                  <a:lnTo>
                    <a:pt x="5009667" y="409295"/>
                  </a:lnTo>
                  <a:lnTo>
                    <a:pt x="5054308" y="391172"/>
                  </a:lnTo>
                  <a:lnTo>
                    <a:pt x="5097602" y="369811"/>
                  </a:lnTo>
                  <a:lnTo>
                    <a:pt x="5138813" y="345440"/>
                  </a:lnTo>
                  <a:lnTo>
                    <a:pt x="5177866" y="318249"/>
                  </a:lnTo>
                  <a:lnTo>
                    <a:pt x="5214696" y="288417"/>
                  </a:lnTo>
                  <a:lnTo>
                    <a:pt x="5249240" y="256120"/>
                  </a:lnTo>
                  <a:lnTo>
                    <a:pt x="5281422" y="221551"/>
                  </a:lnTo>
                  <a:lnTo>
                    <a:pt x="5311165" y="184886"/>
                  </a:lnTo>
                  <a:lnTo>
                    <a:pt x="5338419" y="146291"/>
                  </a:lnTo>
                  <a:lnTo>
                    <a:pt x="5363121" y="105968"/>
                  </a:lnTo>
                  <a:lnTo>
                    <a:pt x="5385168" y="64084"/>
                  </a:lnTo>
                  <a:lnTo>
                    <a:pt x="5404536" y="20828"/>
                  </a:lnTo>
                  <a:lnTo>
                    <a:pt x="5409082" y="8636"/>
                  </a:lnTo>
                  <a:close/>
                </a:path>
                <a:path w="7600950" h="10289540">
                  <a:moveTo>
                    <a:pt x="7600328" y="10289426"/>
                  </a:moveTo>
                  <a:lnTo>
                    <a:pt x="7590879" y="10251326"/>
                  </a:lnTo>
                  <a:lnTo>
                    <a:pt x="7574801" y="10213226"/>
                  </a:lnTo>
                  <a:lnTo>
                    <a:pt x="7556589" y="10162426"/>
                  </a:lnTo>
                  <a:lnTo>
                    <a:pt x="7536269" y="10111626"/>
                  </a:lnTo>
                  <a:lnTo>
                    <a:pt x="7513815" y="10073526"/>
                  </a:lnTo>
                  <a:lnTo>
                    <a:pt x="7489266" y="10022726"/>
                  </a:lnTo>
                  <a:lnTo>
                    <a:pt x="7462596" y="9984626"/>
                  </a:lnTo>
                  <a:lnTo>
                    <a:pt x="7433818" y="9946526"/>
                  </a:lnTo>
                  <a:lnTo>
                    <a:pt x="7405725" y="9908426"/>
                  </a:lnTo>
                  <a:lnTo>
                    <a:pt x="7375957" y="9870326"/>
                  </a:lnTo>
                  <a:lnTo>
                    <a:pt x="7344537" y="9832226"/>
                  </a:lnTo>
                  <a:lnTo>
                    <a:pt x="7311491" y="9794126"/>
                  </a:lnTo>
                  <a:lnTo>
                    <a:pt x="7276808" y="9768726"/>
                  </a:lnTo>
                  <a:lnTo>
                    <a:pt x="7240511" y="9730626"/>
                  </a:lnTo>
                  <a:lnTo>
                    <a:pt x="7202627" y="9705226"/>
                  </a:lnTo>
                  <a:lnTo>
                    <a:pt x="7163143" y="9667126"/>
                  </a:lnTo>
                  <a:lnTo>
                    <a:pt x="7122084" y="9641726"/>
                  </a:lnTo>
                  <a:lnTo>
                    <a:pt x="7079462" y="9616326"/>
                  </a:lnTo>
                  <a:lnTo>
                    <a:pt x="7035292" y="9578226"/>
                  </a:lnTo>
                  <a:lnTo>
                    <a:pt x="6989585" y="9552826"/>
                  </a:lnTo>
                  <a:lnTo>
                    <a:pt x="6942353" y="9527426"/>
                  </a:lnTo>
                  <a:lnTo>
                    <a:pt x="6895820" y="9514726"/>
                  </a:lnTo>
                  <a:lnTo>
                    <a:pt x="6801752" y="9463926"/>
                  </a:lnTo>
                  <a:lnTo>
                    <a:pt x="6754381" y="9451226"/>
                  </a:lnTo>
                  <a:lnTo>
                    <a:pt x="6706908" y="9425826"/>
                  </a:lnTo>
                  <a:lnTo>
                    <a:pt x="6659410" y="9413126"/>
                  </a:lnTo>
                  <a:lnTo>
                    <a:pt x="6647218" y="9400426"/>
                  </a:lnTo>
                  <a:lnTo>
                    <a:pt x="6635039" y="9387726"/>
                  </a:lnTo>
                  <a:lnTo>
                    <a:pt x="6608991" y="9349626"/>
                  </a:lnTo>
                  <a:lnTo>
                    <a:pt x="6581292" y="9324226"/>
                  </a:lnTo>
                  <a:lnTo>
                    <a:pt x="6551917" y="9298826"/>
                  </a:lnTo>
                  <a:lnTo>
                    <a:pt x="6519951" y="9273426"/>
                  </a:lnTo>
                  <a:lnTo>
                    <a:pt x="6486195" y="9235326"/>
                  </a:lnTo>
                  <a:lnTo>
                    <a:pt x="6450698" y="9209926"/>
                  </a:lnTo>
                  <a:lnTo>
                    <a:pt x="6413487" y="9184526"/>
                  </a:lnTo>
                  <a:lnTo>
                    <a:pt x="6374600" y="9159126"/>
                  </a:lnTo>
                  <a:lnTo>
                    <a:pt x="6334087" y="9146426"/>
                  </a:lnTo>
                  <a:lnTo>
                    <a:pt x="6291973" y="9121026"/>
                  </a:lnTo>
                  <a:lnTo>
                    <a:pt x="6248298" y="9095626"/>
                  </a:lnTo>
                  <a:lnTo>
                    <a:pt x="6203112" y="9070226"/>
                  </a:lnTo>
                  <a:lnTo>
                    <a:pt x="6156452" y="9057526"/>
                  </a:lnTo>
                  <a:lnTo>
                    <a:pt x="6108344" y="9032126"/>
                  </a:lnTo>
                  <a:lnTo>
                    <a:pt x="6058827" y="9019426"/>
                  </a:lnTo>
                  <a:lnTo>
                    <a:pt x="5955754" y="8994026"/>
                  </a:lnTo>
                  <a:lnTo>
                    <a:pt x="5902274" y="8968626"/>
                  </a:lnTo>
                  <a:lnTo>
                    <a:pt x="5847537" y="8955926"/>
                  </a:lnTo>
                  <a:lnTo>
                    <a:pt x="5798172" y="8955926"/>
                  </a:lnTo>
                  <a:lnTo>
                    <a:pt x="5697715" y="8930526"/>
                  </a:lnTo>
                  <a:lnTo>
                    <a:pt x="5646813" y="8930526"/>
                  </a:lnTo>
                  <a:lnTo>
                    <a:pt x="5595569" y="8917826"/>
                  </a:lnTo>
                  <a:lnTo>
                    <a:pt x="5544096" y="8917826"/>
                  </a:lnTo>
                  <a:lnTo>
                    <a:pt x="5492445" y="8905126"/>
                  </a:lnTo>
                  <a:lnTo>
                    <a:pt x="5042611" y="8905126"/>
                  </a:lnTo>
                  <a:lnTo>
                    <a:pt x="4999952" y="8917826"/>
                  </a:lnTo>
                  <a:lnTo>
                    <a:pt x="4956416" y="8917826"/>
                  </a:lnTo>
                  <a:lnTo>
                    <a:pt x="4912093" y="8930526"/>
                  </a:lnTo>
                  <a:lnTo>
                    <a:pt x="4867072" y="8930526"/>
                  </a:lnTo>
                  <a:lnTo>
                    <a:pt x="4442714" y="9044826"/>
                  </a:lnTo>
                  <a:lnTo>
                    <a:pt x="4394847" y="9070226"/>
                  </a:lnTo>
                  <a:lnTo>
                    <a:pt x="4347134" y="9082926"/>
                  </a:lnTo>
                  <a:lnTo>
                    <a:pt x="4252442" y="9133726"/>
                  </a:lnTo>
                  <a:lnTo>
                    <a:pt x="4205630" y="9146426"/>
                  </a:lnTo>
                  <a:lnTo>
                    <a:pt x="4113415" y="9197226"/>
                  </a:lnTo>
                  <a:lnTo>
                    <a:pt x="4023639" y="9248026"/>
                  </a:lnTo>
                  <a:lnTo>
                    <a:pt x="3979849" y="9273426"/>
                  </a:lnTo>
                  <a:lnTo>
                    <a:pt x="3936911" y="9298826"/>
                  </a:lnTo>
                  <a:lnTo>
                    <a:pt x="3894886" y="9324226"/>
                  </a:lnTo>
                  <a:lnTo>
                    <a:pt x="3853853" y="9362326"/>
                  </a:lnTo>
                  <a:lnTo>
                    <a:pt x="3813886" y="9387726"/>
                  </a:lnTo>
                  <a:lnTo>
                    <a:pt x="3775075" y="9425826"/>
                  </a:lnTo>
                  <a:lnTo>
                    <a:pt x="3737495" y="9451226"/>
                  </a:lnTo>
                  <a:lnTo>
                    <a:pt x="3701211" y="9489326"/>
                  </a:lnTo>
                  <a:lnTo>
                    <a:pt x="3666312" y="9527426"/>
                  </a:lnTo>
                  <a:lnTo>
                    <a:pt x="3632873" y="9552826"/>
                  </a:lnTo>
                  <a:lnTo>
                    <a:pt x="3600958" y="9590926"/>
                  </a:lnTo>
                  <a:lnTo>
                    <a:pt x="3566528" y="9641726"/>
                  </a:lnTo>
                  <a:lnTo>
                    <a:pt x="3534765" y="9679826"/>
                  </a:lnTo>
                  <a:lnTo>
                    <a:pt x="3505670" y="9717926"/>
                  </a:lnTo>
                  <a:lnTo>
                    <a:pt x="3479241" y="9768726"/>
                  </a:lnTo>
                  <a:lnTo>
                    <a:pt x="3455505" y="9819526"/>
                  </a:lnTo>
                  <a:lnTo>
                    <a:pt x="3434448" y="9857626"/>
                  </a:lnTo>
                  <a:lnTo>
                    <a:pt x="3416071" y="9908426"/>
                  </a:lnTo>
                  <a:lnTo>
                    <a:pt x="3400399" y="9946526"/>
                  </a:lnTo>
                  <a:lnTo>
                    <a:pt x="3387407" y="9997326"/>
                  </a:lnTo>
                  <a:lnTo>
                    <a:pt x="3377120" y="10048126"/>
                  </a:lnTo>
                  <a:lnTo>
                    <a:pt x="3369538" y="10098926"/>
                  </a:lnTo>
                  <a:lnTo>
                    <a:pt x="3364661" y="10149726"/>
                  </a:lnTo>
                  <a:lnTo>
                    <a:pt x="3362490" y="10200526"/>
                  </a:lnTo>
                  <a:lnTo>
                    <a:pt x="3363036" y="10251326"/>
                  </a:lnTo>
                  <a:lnTo>
                    <a:pt x="3365868" y="10289426"/>
                  </a:lnTo>
                  <a:lnTo>
                    <a:pt x="3388550" y="10289426"/>
                  </a:lnTo>
                  <a:lnTo>
                    <a:pt x="3385680" y="10238626"/>
                  </a:lnTo>
                  <a:lnTo>
                    <a:pt x="3385147" y="10200526"/>
                  </a:lnTo>
                  <a:lnTo>
                    <a:pt x="3387280" y="10149726"/>
                  </a:lnTo>
                  <a:lnTo>
                    <a:pt x="3392055" y="10098926"/>
                  </a:lnTo>
                  <a:lnTo>
                    <a:pt x="3399472" y="10048126"/>
                  </a:lnTo>
                  <a:lnTo>
                    <a:pt x="3409531" y="10010026"/>
                  </a:lnTo>
                  <a:lnTo>
                    <a:pt x="3422231" y="9959226"/>
                  </a:lnTo>
                  <a:lnTo>
                    <a:pt x="3437559" y="9908426"/>
                  </a:lnTo>
                  <a:lnTo>
                    <a:pt x="3455517" y="9870326"/>
                  </a:lnTo>
                  <a:lnTo>
                    <a:pt x="3476104" y="9819526"/>
                  </a:lnTo>
                  <a:lnTo>
                    <a:pt x="3499320" y="9781426"/>
                  </a:lnTo>
                  <a:lnTo>
                    <a:pt x="3525151" y="9730626"/>
                  </a:lnTo>
                  <a:lnTo>
                    <a:pt x="3553587" y="9692526"/>
                  </a:lnTo>
                  <a:lnTo>
                    <a:pt x="3584638" y="9654426"/>
                  </a:lnTo>
                  <a:lnTo>
                    <a:pt x="3618306" y="9603626"/>
                  </a:lnTo>
                  <a:lnTo>
                    <a:pt x="3650805" y="9565526"/>
                  </a:lnTo>
                  <a:lnTo>
                    <a:pt x="3684930" y="9540126"/>
                  </a:lnTo>
                  <a:lnTo>
                    <a:pt x="3720592" y="9502026"/>
                  </a:lnTo>
                  <a:lnTo>
                    <a:pt x="3757688" y="9463926"/>
                  </a:lnTo>
                  <a:lnTo>
                    <a:pt x="3796144" y="9438526"/>
                  </a:lnTo>
                  <a:lnTo>
                    <a:pt x="3835895" y="9400426"/>
                  </a:lnTo>
                  <a:lnTo>
                    <a:pt x="3876827" y="9375026"/>
                  </a:lnTo>
                  <a:lnTo>
                    <a:pt x="3918877" y="9336926"/>
                  </a:lnTo>
                  <a:lnTo>
                    <a:pt x="3961955" y="9311526"/>
                  </a:lnTo>
                  <a:lnTo>
                    <a:pt x="4005986" y="9286126"/>
                  </a:lnTo>
                  <a:lnTo>
                    <a:pt x="4050868" y="9260726"/>
                  </a:lnTo>
                  <a:lnTo>
                    <a:pt x="4142879" y="9209926"/>
                  </a:lnTo>
                  <a:lnTo>
                    <a:pt x="4285246" y="9133726"/>
                  </a:lnTo>
                  <a:lnTo>
                    <a:pt x="4333532" y="9121026"/>
                  </a:lnTo>
                  <a:lnTo>
                    <a:pt x="4382084" y="9095626"/>
                  </a:lnTo>
                  <a:lnTo>
                    <a:pt x="4430827" y="9082926"/>
                  </a:lnTo>
                  <a:lnTo>
                    <a:pt x="4479671" y="9057526"/>
                  </a:lnTo>
                  <a:lnTo>
                    <a:pt x="4864201" y="8955926"/>
                  </a:lnTo>
                  <a:lnTo>
                    <a:pt x="4910226" y="8955926"/>
                  </a:lnTo>
                  <a:lnTo>
                    <a:pt x="4955514" y="8943226"/>
                  </a:lnTo>
                  <a:lnTo>
                    <a:pt x="4999990" y="8943226"/>
                  </a:lnTo>
                  <a:lnTo>
                    <a:pt x="5043563" y="8930526"/>
                  </a:lnTo>
                  <a:lnTo>
                    <a:pt x="5132705" y="8930526"/>
                  </a:lnTo>
                  <a:lnTo>
                    <a:pt x="5180139" y="8917826"/>
                  </a:lnTo>
                  <a:lnTo>
                    <a:pt x="5376634" y="8917826"/>
                  </a:lnTo>
                  <a:lnTo>
                    <a:pt x="5426989" y="8930526"/>
                  </a:lnTo>
                  <a:lnTo>
                    <a:pt x="5528691" y="8930526"/>
                  </a:lnTo>
                  <a:lnTo>
                    <a:pt x="5579859" y="8943226"/>
                  </a:lnTo>
                  <a:lnTo>
                    <a:pt x="5631104" y="8943226"/>
                  </a:lnTo>
                  <a:lnTo>
                    <a:pt x="5682361" y="8955926"/>
                  </a:lnTo>
                  <a:lnTo>
                    <a:pt x="5733516" y="8955926"/>
                  </a:lnTo>
                  <a:lnTo>
                    <a:pt x="6033541" y="9032126"/>
                  </a:lnTo>
                  <a:lnTo>
                    <a:pt x="6081560" y="9057526"/>
                  </a:lnTo>
                  <a:lnTo>
                    <a:pt x="6175057" y="9082926"/>
                  </a:lnTo>
                  <a:lnTo>
                    <a:pt x="6220371" y="9108326"/>
                  </a:lnTo>
                  <a:lnTo>
                    <a:pt x="6264618" y="9133726"/>
                  </a:lnTo>
                  <a:lnTo>
                    <a:pt x="6307683" y="9146426"/>
                  </a:lnTo>
                  <a:lnTo>
                    <a:pt x="6349492" y="9171826"/>
                  </a:lnTo>
                  <a:lnTo>
                    <a:pt x="6389967" y="9197226"/>
                  </a:lnTo>
                  <a:lnTo>
                    <a:pt x="6428994" y="9222626"/>
                  </a:lnTo>
                  <a:lnTo>
                    <a:pt x="6466497" y="9248026"/>
                  </a:lnTo>
                  <a:lnTo>
                    <a:pt x="6502374" y="9286126"/>
                  </a:lnTo>
                  <a:lnTo>
                    <a:pt x="6536550" y="9311526"/>
                  </a:lnTo>
                  <a:lnTo>
                    <a:pt x="6559042" y="9336926"/>
                  </a:lnTo>
                  <a:lnTo>
                    <a:pt x="6580543" y="9362326"/>
                  </a:lnTo>
                  <a:lnTo>
                    <a:pt x="6601041" y="9375026"/>
                  </a:lnTo>
                  <a:lnTo>
                    <a:pt x="6620535" y="9400426"/>
                  </a:lnTo>
                  <a:lnTo>
                    <a:pt x="6562611" y="9387726"/>
                  </a:lnTo>
                  <a:lnTo>
                    <a:pt x="6505016" y="9362326"/>
                  </a:lnTo>
                  <a:lnTo>
                    <a:pt x="6391440" y="9336926"/>
                  </a:lnTo>
                  <a:lnTo>
                    <a:pt x="6335763" y="9336926"/>
                  </a:lnTo>
                  <a:lnTo>
                    <a:pt x="6174918" y="9298826"/>
                  </a:lnTo>
                  <a:lnTo>
                    <a:pt x="6074384" y="9298826"/>
                  </a:lnTo>
                  <a:lnTo>
                    <a:pt x="6026569" y="9286126"/>
                  </a:lnTo>
                  <a:lnTo>
                    <a:pt x="5855208" y="9286126"/>
                  </a:lnTo>
                  <a:lnTo>
                    <a:pt x="5818086" y="9273426"/>
                  </a:lnTo>
                  <a:lnTo>
                    <a:pt x="5783554" y="9273426"/>
                  </a:lnTo>
                  <a:lnTo>
                    <a:pt x="5728386" y="9286126"/>
                  </a:lnTo>
                  <a:lnTo>
                    <a:pt x="5519902" y="9286126"/>
                  </a:lnTo>
                  <a:lnTo>
                    <a:pt x="5471909" y="9298826"/>
                  </a:lnTo>
                  <a:lnTo>
                    <a:pt x="5423484" y="9298826"/>
                  </a:lnTo>
                  <a:lnTo>
                    <a:pt x="5325516" y="9324226"/>
                  </a:lnTo>
                  <a:lnTo>
                    <a:pt x="5276100" y="9324226"/>
                  </a:lnTo>
                  <a:lnTo>
                    <a:pt x="4977282" y="9400426"/>
                  </a:lnTo>
                  <a:lnTo>
                    <a:pt x="4927663" y="9425826"/>
                  </a:lnTo>
                  <a:lnTo>
                    <a:pt x="4829086" y="9451226"/>
                  </a:lnTo>
                  <a:lnTo>
                    <a:pt x="4780254" y="9476626"/>
                  </a:lnTo>
                  <a:lnTo>
                    <a:pt x="4731817" y="9489326"/>
                  </a:lnTo>
                  <a:lnTo>
                    <a:pt x="4683823" y="9514726"/>
                  </a:lnTo>
                  <a:lnTo>
                    <a:pt x="4633290" y="9540126"/>
                  </a:lnTo>
                  <a:lnTo>
                    <a:pt x="4583658" y="9552826"/>
                  </a:lnTo>
                  <a:lnTo>
                    <a:pt x="4534941" y="9578226"/>
                  </a:lnTo>
                  <a:lnTo>
                    <a:pt x="4487189" y="9603626"/>
                  </a:lnTo>
                  <a:lnTo>
                    <a:pt x="4440390" y="9629026"/>
                  </a:lnTo>
                  <a:lnTo>
                    <a:pt x="4394593" y="9654426"/>
                  </a:lnTo>
                  <a:lnTo>
                    <a:pt x="4349813" y="9679826"/>
                  </a:lnTo>
                  <a:lnTo>
                    <a:pt x="4306074" y="9717926"/>
                  </a:lnTo>
                  <a:lnTo>
                    <a:pt x="4263390" y="9743326"/>
                  </a:lnTo>
                  <a:lnTo>
                    <a:pt x="4221785" y="9768726"/>
                  </a:lnTo>
                  <a:lnTo>
                    <a:pt x="4181297" y="9794126"/>
                  </a:lnTo>
                  <a:lnTo>
                    <a:pt x="4141940" y="9832226"/>
                  </a:lnTo>
                  <a:lnTo>
                    <a:pt x="4103725" y="9857626"/>
                  </a:lnTo>
                  <a:lnTo>
                    <a:pt x="4066692" y="9883026"/>
                  </a:lnTo>
                  <a:lnTo>
                    <a:pt x="4030865" y="9921126"/>
                  </a:lnTo>
                  <a:lnTo>
                    <a:pt x="3996245" y="9946526"/>
                  </a:lnTo>
                  <a:lnTo>
                    <a:pt x="3962882" y="9984626"/>
                  </a:lnTo>
                  <a:lnTo>
                    <a:pt x="3930777" y="10022726"/>
                  </a:lnTo>
                  <a:lnTo>
                    <a:pt x="3899966" y="10048126"/>
                  </a:lnTo>
                  <a:lnTo>
                    <a:pt x="3870477" y="10086226"/>
                  </a:lnTo>
                  <a:lnTo>
                    <a:pt x="3836441" y="10124326"/>
                  </a:lnTo>
                  <a:lnTo>
                    <a:pt x="3804335" y="10175126"/>
                  </a:lnTo>
                  <a:lnTo>
                    <a:pt x="3774148" y="10213226"/>
                  </a:lnTo>
                  <a:lnTo>
                    <a:pt x="3745915" y="10251326"/>
                  </a:lnTo>
                  <a:lnTo>
                    <a:pt x="3726599" y="10289426"/>
                  </a:lnTo>
                  <a:lnTo>
                    <a:pt x="3752989" y="10289426"/>
                  </a:lnTo>
                  <a:lnTo>
                    <a:pt x="3767188" y="10264026"/>
                  </a:lnTo>
                  <a:lnTo>
                    <a:pt x="3794582" y="10225926"/>
                  </a:lnTo>
                  <a:lnTo>
                    <a:pt x="3823830" y="10175126"/>
                  </a:lnTo>
                  <a:lnTo>
                    <a:pt x="3854907" y="10137026"/>
                  </a:lnTo>
                  <a:lnTo>
                    <a:pt x="3887813" y="10098926"/>
                  </a:lnTo>
                  <a:lnTo>
                    <a:pt x="3916959" y="10060826"/>
                  </a:lnTo>
                  <a:lnTo>
                    <a:pt x="3947414" y="10035426"/>
                  </a:lnTo>
                  <a:lnTo>
                    <a:pt x="3979151" y="9997326"/>
                  </a:lnTo>
                  <a:lnTo>
                    <a:pt x="4012146" y="9971926"/>
                  </a:lnTo>
                  <a:lnTo>
                    <a:pt x="4046385" y="9933826"/>
                  </a:lnTo>
                  <a:lnTo>
                    <a:pt x="4081818" y="9908426"/>
                  </a:lnTo>
                  <a:lnTo>
                    <a:pt x="4118457" y="9870326"/>
                  </a:lnTo>
                  <a:lnTo>
                    <a:pt x="4156252" y="9844926"/>
                  </a:lnTo>
                  <a:lnTo>
                    <a:pt x="4195203" y="9819526"/>
                  </a:lnTo>
                  <a:lnTo>
                    <a:pt x="4235272" y="9781426"/>
                  </a:lnTo>
                  <a:lnTo>
                    <a:pt x="4276433" y="9756026"/>
                  </a:lnTo>
                  <a:lnTo>
                    <a:pt x="4318686" y="9730626"/>
                  </a:lnTo>
                  <a:lnTo>
                    <a:pt x="4361980" y="9705226"/>
                  </a:lnTo>
                  <a:lnTo>
                    <a:pt x="4406316" y="9679826"/>
                  </a:lnTo>
                  <a:lnTo>
                    <a:pt x="4451655" y="9654426"/>
                  </a:lnTo>
                  <a:lnTo>
                    <a:pt x="4497984" y="9629026"/>
                  </a:lnTo>
                  <a:lnTo>
                    <a:pt x="4545279" y="9603626"/>
                  </a:lnTo>
                  <a:lnTo>
                    <a:pt x="4642663" y="9552826"/>
                  </a:lnTo>
                  <a:lnTo>
                    <a:pt x="4692713" y="9540126"/>
                  </a:lnTo>
                  <a:lnTo>
                    <a:pt x="4788420" y="9489326"/>
                  </a:lnTo>
                  <a:lnTo>
                    <a:pt x="4885639" y="9463926"/>
                  </a:lnTo>
                  <a:lnTo>
                    <a:pt x="4934674" y="9438526"/>
                  </a:lnTo>
                  <a:lnTo>
                    <a:pt x="5329288" y="9336926"/>
                  </a:lnTo>
                  <a:lnTo>
                    <a:pt x="5378031" y="9336926"/>
                  </a:lnTo>
                  <a:lnTo>
                    <a:pt x="5426443" y="9324226"/>
                  </a:lnTo>
                  <a:lnTo>
                    <a:pt x="5474474" y="9324226"/>
                  </a:lnTo>
                  <a:lnTo>
                    <a:pt x="5522049" y="9311526"/>
                  </a:lnTo>
                  <a:lnTo>
                    <a:pt x="5621413" y="9311526"/>
                  </a:lnTo>
                  <a:lnTo>
                    <a:pt x="5674677" y="9298826"/>
                  </a:lnTo>
                  <a:lnTo>
                    <a:pt x="5897804" y="9298826"/>
                  </a:lnTo>
                  <a:lnTo>
                    <a:pt x="5940933" y="9311526"/>
                  </a:lnTo>
                  <a:lnTo>
                    <a:pt x="6083084" y="9311526"/>
                  </a:lnTo>
                  <a:lnTo>
                    <a:pt x="6134176" y="9324226"/>
                  </a:lnTo>
                  <a:lnTo>
                    <a:pt x="6186856" y="9324226"/>
                  </a:lnTo>
                  <a:lnTo>
                    <a:pt x="6586017" y="9413126"/>
                  </a:lnTo>
                  <a:lnTo>
                    <a:pt x="6645415" y="9438526"/>
                  </a:lnTo>
                  <a:lnTo>
                    <a:pt x="6674917" y="9476626"/>
                  </a:lnTo>
                  <a:lnTo>
                    <a:pt x="6701358" y="9514726"/>
                  </a:lnTo>
                  <a:lnTo>
                    <a:pt x="6724701" y="9565526"/>
                  </a:lnTo>
                  <a:lnTo>
                    <a:pt x="6744970" y="9616326"/>
                  </a:lnTo>
                  <a:lnTo>
                    <a:pt x="6762128" y="9654426"/>
                  </a:lnTo>
                  <a:lnTo>
                    <a:pt x="6776199" y="9705226"/>
                  </a:lnTo>
                  <a:lnTo>
                    <a:pt x="6787147" y="9756026"/>
                  </a:lnTo>
                  <a:lnTo>
                    <a:pt x="6794970" y="9806826"/>
                  </a:lnTo>
                  <a:lnTo>
                    <a:pt x="6799681" y="9870326"/>
                  </a:lnTo>
                  <a:lnTo>
                    <a:pt x="6801244" y="9921126"/>
                  </a:lnTo>
                  <a:lnTo>
                    <a:pt x="6799707" y="9971926"/>
                  </a:lnTo>
                  <a:lnTo>
                    <a:pt x="6795224" y="10010026"/>
                  </a:lnTo>
                  <a:lnTo>
                    <a:pt x="6787947" y="10060826"/>
                  </a:lnTo>
                  <a:lnTo>
                    <a:pt x="6778079" y="10111626"/>
                  </a:lnTo>
                  <a:lnTo>
                    <a:pt x="6765772" y="10162426"/>
                  </a:lnTo>
                  <a:lnTo>
                    <a:pt x="6751206" y="10200526"/>
                  </a:lnTo>
                  <a:lnTo>
                    <a:pt x="6734569" y="10251326"/>
                  </a:lnTo>
                  <a:lnTo>
                    <a:pt x="6717868" y="10289426"/>
                  </a:lnTo>
                  <a:lnTo>
                    <a:pt x="6742531" y="10289426"/>
                  </a:lnTo>
                  <a:lnTo>
                    <a:pt x="6756590" y="10251326"/>
                  </a:lnTo>
                  <a:lnTo>
                    <a:pt x="6773405" y="10213226"/>
                  </a:lnTo>
                  <a:lnTo>
                    <a:pt x="6788112" y="10162426"/>
                  </a:lnTo>
                  <a:lnTo>
                    <a:pt x="6800558" y="10111626"/>
                  </a:lnTo>
                  <a:lnTo>
                    <a:pt x="6810527" y="10060826"/>
                  </a:lnTo>
                  <a:lnTo>
                    <a:pt x="6817881" y="10022726"/>
                  </a:lnTo>
                  <a:lnTo>
                    <a:pt x="6822414" y="9971926"/>
                  </a:lnTo>
                  <a:lnTo>
                    <a:pt x="6823977" y="9921126"/>
                  </a:lnTo>
                  <a:lnTo>
                    <a:pt x="6822541" y="9870326"/>
                  </a:lnTo>
                  <a:lnTo>
                    <a:pt x="6818274" y="9819526"/>
                  </a:lnTo>
                  <a:lnTo>
                    <a:pt x="6811175" y="9768726"/>
                  </a:lnTo>
                  <a:lnTo>
                    <a:pt x="6801244" y="9717926"/>
                  </a:lnTo>
                  <a:lnTo>
                    <a:pt x="6788480" y="9667126"/>
                  </a:lnTo>
                  <a:lnTo>
                    <a:pt x="6772897" y="9616326"/>
                  </a:lnTo>
                  <a:lnTo>
                    <a:pt x="6754495" y="9578226"/>
                  </a:lnTo>
                  <a:lnTo>
                    <a:pt x="6733286" y="9527426"/>
                  </a:lnTo>
                  <a:lnTo>
                    <a:pt x="6709283" y="9489326"/>
                  </a:lnTo>
                  <a:lnTo>
                    <a:pt x="6682473" y="9451226"/>
                  </a:lnTo>
                  <a:lnTo>
                    <a:pt x="6732803" y="9463926"/>
                  </a:lnTo>
                  <a:lnTo>
                    <a:pt x="6783032" y="9489326"/>
                  </a:lnTo>
                  <a:lnTo>
                    <a:pt x="6833044" y="9502026"/>
                  </a:lnTo>
                  <a:lnTo>
                    <a:pt x="6932092" y="9552826"/>
                  </a:lnTo>
                  <a:lnTo>
                    <a:pt x="6978586" y="9578226"/>
                  </a:lnTo>
                  <a:lnTo>
                    <a:pt x="7023582" y="9603626"/>
                  </a:lnTo>
                  <a:lnTo>
                    <a:pt x="7067055" y="9629026"/>
                  </a:lnTo>
                  <a:lnTo>
                    <a:pt x="7108990" y="9654426"/>
                  </a:lnTo>
                  <a:lnTo>
                    <a:pt x="7149389" y="9692526"/>
                  </a:lnTo>
                  <a:lnTo>
                    <a:pt x="7188225" y="9717926"/>
                  </a:lnTo>
                  <a:lnTo>
                    <a:pt x="7225500" y="9743326"/>
                  </a:lnTo>
                  <a:lnTo>
                    <a:pt x="7261199" y="9781426"/>
                  </a:lnTo>
                  <a:lnTo>
                    <a:pt x="7295299" y="9819526"/>
                  </a:lnTo>
                  <a:lnTo>
                    <a:pt x="7327786" y="9844926"/>
                  </a:lnTo>
                  <a:lnTo>
                    <a:pt x="7358659" y="9883026"/>
                  </a:lnTo>
                  <a:lnTo>
                    <a:pt x="7387907" y="9921126"/>
                  </a:lnTo>
                  <a:lnTo>
                    <a:pt x="7415517" y="9959226"/>
                  </a:lnTo>
                  <a:lnTo>
                    <a:pt x="7443711" y="9997326"/>
                  </a:lnTo>
                  <a:lnTo>
                    <a:pt x="7469835" y="10035426"/>
                  </a:lnTo>
                  <a:lnTo>
                    <a:pt x="7493889" y="10086226"/>
                  </a:lnTo>
                  <a:lnTo>
                    <a:pt x="7515885" y="10124326"/>
                  </a:lnTo>
                  <a:lnTo>
                    <a:pt x="7535799" y="10175126"/>
                  </a:lnTo>
                  <a:lnTo>
                    <a:pt x="7553630" y="10213226"/>
                  </a:lnTo>
                  <a:lnTo>
                    <a:pt x="7569390" y="10264026"/>
                  </a:lnTo>
                  <a:lnTo>
                    <a:pt x="7576794" y="10289426"/>
                  </a:lnTo>
                  <a:lnTo>
                    <a:pt x="7600328" y="10289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855"/>
              <a:t>İçindekiler</a:t>
            </a:r>
          </a:p>
        </p:txBody>
      </p:sp>
      <p:sp>
        <p:nvSpPr>
          <p:cNvPr id="17" name="object 17"/>
          <p:cNvSpPr/>
          <p:nvPr/>
        </p:nvSpPr>
        <p:spPr>
          <a:xfrm>
            <a:off x="1965350" y="3935412"/>
            <a:ext cx="9242425" cy="4105275"/>
          </a:xfrm>
          <a:custGeom>
            <a:avLst/>
            <a:gdLst/>
            <a:ahLst/>
            <a:cxnLst/>
            <a:rect l="l" t="t" r="r" b="b"/>
            <a:pathLst>
              <a:path w="9242425" h="4105275">
                <a:moveTo>
                  <a:pt x="295275" y="3690937"/>
                </a:moveTo>
                <a:lnTo>
                  <a:pt x="288925" y="3648087"/>
                </a:lnTo>
                <a:lnTo>
                  <a:pt x="270395" y="3608921"/>
                </a:lnTo>
                <a:lnTo>
                  <a:pt x="241300" y="3576815"/>
                </a:lnTo>
                <a:lnTo>
                  <a:pt x="204139" y="3554539"/>
                </a:lnTo>
                <a:lnTo>
                  <a:pt x="162115" y="3544011"/>
                </a:lnTo>
                <a:lnTo>
                  <a:pt x="147637" y="3543300"/>
                </a:lnTo>
                <a:lnTo>
                  <a:pt x="140385" y="3543477"/>
                </a:lnTo>
                <a:lnTo>
                  <a:pt x="97904" y="3551923"/>
                </a:lnTo>
                <a:lnTo>
                  <a:pt x="59690" y="3572357"/>
                </a:lnTo>
                <a:lnTo>
                  <a:pt x="29057" y="3602990"/>
                </a:lnTo>
                <a:lnTo>
                  <a:pt x="8623" y="3641204"/>
                </a:lnTo>
                <a:lnTo>
                  <a:pt x="177" y="3683685"/>
                </a:lnTo>
                <a:lnTo>
                  <a:pt x="0" y="3690937"/>
                </a:lnTo>
                <a:lnTo>
                  <a:pt x="177" y="3698189"/>
                </a:lnTo>
                <a:lnTo>
                  <a:pt x="8623" y="3740670"/>
                </a:lnTo>
                <a:lnTo>
                  <a:pt x="29057" y="3778897"/>
                </a:lnTo>
                <a:lnTo>
                  <a:pt x="59690" y="3809517"/>
                </a:lnTo>
                <a:lnTo>
                  <a:pt x="97917" y="3829951"/>
                </a:lnTo>
                <a:lnTo>
                  <a:pt x="140385" y="3838397"/>
                </a:lnTo>
                <a:lnTo>
                  <a:pt x="147637" y="3838575"/>
                </a:lnTo>
                <a:lnTo>
                  <a:pt x="154889" y="3838397"/>
                </a:lnTo>
                <a:lnTo>
                  <a:pt x="197370" y="3829951"/>
                </a:lnTo>
                <a:lnTo>
                  <a:pt x="235597" y="3809517"/>
                </a:lnTo>
                <a:lnTo>
                  <a:pt x="266217" y="3778897"/>
                </a:lnTo>
                <a:lnTo>
                  <a:pt x="286651" y="3740670"/>
                </a:lnTo>
                <a:lnTo>
                  <a:pt x="295097" y="3698189"/>
                </a:lnTo>
                <a:lnTo>
                  <a:pt x="295275" y="3690937"/>
                </a:lnTo>
                <a:close/>
              </a:path>
              <a:path w="9242425" h="4105275">
                <a:moveTo>
                  <a:pt x="295275" y="2509837"/>
                </a:moveTo>
                <a:lnTo>
                  <a:pt x="288925" y="2466987"/>
                </a:lnTo>
                <a:lnTo>
                  <a:pt x="270395" y="2427821"/>
                </a:lnTo>
                <a:lnTo>
                  <a:pt x="241300" y="2395715"/>
                </a:lnTo>
                <a:lnTo>
                  <a:pt x="204139" y="2373439"/>
                </a:lnTo>
                <a:lnTo>
                  <a:pt x="162115" y="2362911"/>
                </a:lnTo>
                <a:lnTo>
                  <a:pt x="147637" y="2362200"/>
                </a:lnTo>
                <a:lnTo>
                  <a:pt x="140385" y="2362377"/>
                </a:lnTo>
                <a:lnTo>
                  <a:pt x="97904" y="2370823"/>
                </a:lnTo>
                <a:lnTo>
                  <a:pt x="59690" y="2391257"/>
                </a:lnTo>
                <a:lnTo>
                  <a:pt x="29057" y="2421890"/>
                </a:lnTo>
                <a:lnTo>
                  <a:pt x="8623" y="2460104"/>
                </a:lnTo>
                <a:lnTo>
                  <a:pt x="177" y="2502585"/>
                </a:lnTo>
                <a:lnTo>
                  <a:pt x="0" y="2509837"/>
                </a:lnTo>
                <a:lnTo>
                  <a:pt x="177" y="2517089"/>
                </a:lnTo>
                <a:lnTo>
                  <a:pt x="8623" y="2559570"/>
                </a:lnTo>
                <a:lnTo>
                  <a:pt x="29057" y="2597797"/>
                </a:lnTo>
                <a:lnTo>
                  <a:pt x="59690" y="2628417"/>
                </a:lnTo>
                <a:lnTo>
                  <a:pt x="97917" y="2648851"/>
                </a:lnTo>
                <a:lnTo>
                  <a:pt x="140385" y="2657297"/>
                </a:lnTo>
                <a:lnTo>
                  <a:pt x="147637" y="2657475"/>
                </a:lnTo>
                <a:lnTo>
                  <a:pt x="154889" y="2657297"/>
                </a:lnTo>
                <a:lnTo>
                  <a:pt x="197370" y="2648851"/>
                </a:lnTo>
                <a:lnTo>
                  <a:pt x="235597" y="2628417"/>
                </a:lnTo>
                <a:lnTo>
                  <a:pt x="266217" y="2597797"/>
                </a:lnTo>
                <a:lnTo>
                  <a:pt x="286651" y="2559570"/>
                </a:lnTo>
                <a:lnTo>
                  <a:pt x="295097" y="2517089"/>
                </a:lnTo>
                <a:lnTo>
                  <a:pt x="295275" y="2509837"/>
                </a:lnTo>
                <a:close/>
              </a:path>
              <a:path w="9242425" h="4105275">
                <a:moveTo>
                  <a:pt x="295275" y="1328737"/>
                </a:moveTo>
                <a:lnTo>
                  <a:pt x="288925" y="1285887"/>
                </a:lnTo>
                <a:lnTo>
                  <a:pt x="270395" y="1246720"/>
                </a:lnTo>
                <a:lnTo>
                  <a:pt x="241300" y="1214615"/>
                </a:lnTo>
                <a:lnTo>
                  <a:pt x="204139" y="1192339"/>
                </a:lnTo>
                <a:lnTo>
                  <a:pt x="162115" y="1181811"/>
                </a:lnTo>
                <a:lnTo>
                  <a:pt x="147637" y="1181100"/>
                </a:lnTo>
                <a:lnTo>
                  <a:pt x="140385" y="1181277"/>
                </a:lnTo>
                <a:lnTo>
                  <a:pt x="97904" y="1189723"/>
                </a:lnTo>
                <a:lnTo>
                  <a:pt x="59690" y="1210157"/>
                </a:lnTo>
                <a:lnTo>
                  <a:pt x="29057" y="1240790"/>
                </a:lnTo>
                <a:lnTo>
                  <a:pt x="8623" y="1279004"/>
                </a:lnTo>
                <a:lnTo>
                  <a:pt x="177" y="1321485"/>
                </a:lnTo>
                <a:lnTo>
                  <a:pt x="0" y="1328737"/>
                </a:lnTo>
                <a:lnTo>
                  <a:pt x="177" y="1335989"/>
                </a:lnTo>
                <a:lnTo>
                  <a:pt x="8623" y="1378470"/>
                </a:lnTo>
                <a:lnTo>
                  <a:pt x="29057" y="1416697"/>
                </a:lnTo>
                <a:lnTo>
                  <a:pt x="59690" y="1447317"/>
                </a:lnTo>
                <a:lnTo>
                  <a:pt x="97917" y="1467751"/>
                </a:lnTo>
                <a:lnTo>
                  <a:pt x="140385" y="1476197"/>
                </a:lnTo>
                <a:lnTo>
                  <a:pt x="147637" y="1476375"/>
                </a:lnTo>
                <a:lnTo>
                  <a:pt x="154889" y="1476197"/>
                </a:lnTo>
                <a:lnTo>
                  <a:pt x="197370" y="1467751"/>
                </a:lnTo>
                <a:lnTo>
                  <a:pt x="235597" y="1447317"/>
                </a:lnTo>
                <a:lnTo>
                  <a:pt x="266217" y="1416697"/>
                </a:lnTo>
                <a:lnTo>
                  <a:pt x="286651" y="1378470"/>
                </a:lnTo>
                <a:lnTo>
                  <a:pt x="295097" y="1335989"/>
                </a:lnTo>
                <a:lnTo>
                  <a:pt x="295275" y="1328737"/>
                </a:lnTo>
                <a:close/>
              </a:path>
              <a:path w="9242425" h="4105275">
                <a:moveTo>
                  <a:pt x="295275" y="147637"/>
                </a:moveTo>
                <a:lnTo>
                  <a:pt x="288925" y="104787"/>
                </a:lnTo>
                <a:lnTo>
                  <a:pt x="270395" y="65620"/>
                </a:lnTo>
                <a:lnTo>
                  <a:pt x="241300" y="33515"/>
                </a:lnTo>
                <a:lnTo>
                  <a:pt x="204139" y="11239"/>
                </a:lnTo>
                <a:lnTo>
                  <a:pt x="162115" y="711"/>
                </a:lnTo>
                <a:lnTo>
                  <a:pt x="147637" y="0"/>
                </a:lnTo>
                <a:lnTo>
                  <a:pt x="140385" y="177"/>
                </a:lnTo>
                <a:lnTo>
                  <a:pt x="97904" y="8623"/>
                </a:lnTo>
                <a:lnTo>
                  <a:pt x="59690" y="29057"/>
                </a:lnTo>
                <a:lnTo>
                  <a:pt x="29057" y="59690"/>
                </a:lnTo>
                <a:lnTo>
                  <a:pt x="8623" y="97904"/>
                </a:lnTo>
                <a:lnTo>
                  <a:pt x="177" y="140385"/>
                </a:lnTo>
                <a:lnTo>
                  <a:pt x="0" y="147637"/>
                </a:lnTo>
                <a:lnTo>
                  <a:pt x="177" y="154889"/>
                </a:lnTo>
                <a:lnTo>
                  <a:pt x="8623" y="197370"/>
                </a:lnTo>
                <a:lnTo>
                  <a:pt x="29057" y="235597"/>
                </a:lnTo>
                <a:lnTo>
                  <a:pt x="59690" y="266217"/>
                </a:lnTo>
                <a:lnTo>
                  <a:pt x="97917" y="286651"/>
                </a:lnTo>
                <a:lnTo>
                  <a:pt x="140385" y="295097"/>
                </a:lnTo>
                <a:lnTo>
                  <a:pt x="147637" y="295275"/>
                </a:lnTo>
                <a:lnTo>
                  <a:pt x="154889" y="295097"/>
                </a:lnTo>
                <a:lnTo>
                  <a:pt x="197370" y="286651"/>
                </a:lnTo>
                <a:lnTo>
                  <a:pt x="235597" y="266217"/>
                </a:lnTo>
                <a:lnTo>
                  <a:pt x="266217" y="235597"/>
                </a:lnTo>
                <a:lnTo>
                  <a:pt x="286651" y="197370"/>
                </a:lnTo>
                <a:lnTo>
                  <a:pt x="295097" y="154889"/>
                </a:lnTo>
                <a:lnTo>
                  <a:pt x="295275" y="147637"/>
                </a:lnTo>
                <a:close/>
              </a:path>
              <a:path w="9242425" h="4105275">
                <a:moveTo>
                  <a:pt x="2107209" y="4029075"/>
                </a:moveTo>
                <a:lnTo>
                  <a:pt x="654989" y="4029075"/>
                </a:lnTo>
                <a:lnTo>
                  <a:pt x="654989" y="4105275"/>
                </a:lnTo>
                <a:lnTo>
                  <a:pt x="2107209" y="4105275"/>
                </a:lnTo>
                <a:lnTo>
                  <a:pt x="2107209" y="4029075"/>
                </a:lnTo>
                <a:close/>
              </a:path>
              <a:path w="9242425" h="4105275">
                <a:moveTo>
                  <a:pt x="2107209" y="1666875"/>
                </a:moveTo>
                <a:lnTo>
                  <a:pt x="654989" y="1666875"/>
                </a:lnTo>
                <a:lnTo>
                  <a:pt x="654989" y="1743075"/>
                </a:lnTo>
                <a:lnTo>
                  <a:pt x="2107209" y="1743075"/>
                </a:lnTo>
                <a:lnTo>
                  <a:pt x="2107209" y="1666875"/>
                </a:lnTo>
                <a:close/>
              </a:path>
              <a:path w="9242425" h="4105275">
                <a:moveTo>
                  <a:pt x="5726011" y="1666875"/>
                </a:moveTo>
                <a:lnTo>
                  <a:pt x="2471293" y="1666875"/>
                </a:lnTo>
                <a:lnTo>
                  <a:pt x="2471293" y="1743075"/>
                </a:lnTo>
                <a:lnTo>
                  <a:pt x="5726011" y="1743075"/>
                </a:lnTo>
                <a:lnTo>
                  <a:pt x="5726011" y="1666875"/>
                </a:lnTo>
                <a:close/>
              </a:path>
              <a:path w="9242425" h="4105275">
                <a:moveTo>
                  <a:pt x="6626580" y="4029075"/>
                </a:moveTo>
                <a:lnTo>
                  <a:pt x="2471293" y="4029075"/>
                </a:lnTo>
                <a:lnTo>
                  <a:pt x="2471293" y="4105275"/>
                </a:lnTo>
                <a:lnTo>
                  <a:pt x="6626580" y="4105275"/>
                </a:lnTo>
                <a:lnTo>
                  <a:pt x="6626580" y="4029075"/>
                </a:lnTo>
                <a:close/>
              </a:path>
              <a:path w="9242425" h="4105275">
                <a:moveTo>
                  <a:pt x="7194207" y="2847975"/>
                </a:moveTo>
                <a:lnTo>
                  <a:pt x="654989" y="2847975"/>
                </a:lnTo>
                <a:lnTo>
                  <a:pt x="654989" y="2924175"/>
                </a:lnTo>
                <a:lnTo>
                  <a:pt x="7194207" y="2924175"/>
                </a:lnTo>
                <a:lnTo>
                  <a:pt x="7194207" y="2847975"/>
                </a:lnTo>
                <a:close/>
              </a:path>
              <a:path w="9242425" h="4105275">
                <a:moveTo>
                  <a:pt x="9242082" y="485775"/>
                </a:moveTo>
                <a:lnTo>
                  <a:pt x="2840532" y="485775"/>
                </a:lnTo>
                <a:lnTo>
                  <a:pt x="2536329" y="485775"/>
                </a:lnTo>
                <a:lnTo>
                  <a:pt x="654989" y="485775"/>
                </a:lnTo>
                <a:lnTo>
                  <a:pt x="654989" y="561975"/>
                </a:lnTo>
                <a:lnTo>
                  <a:pt x="2536329" y="561975"/>
                </a:lnTo>
                <a:lnTo>
                  <a:pt x="2840532" y="561975"/>
                </a:lnTo>
                <a:lnTo>
                  <a:pt x="9242082" y="561975"/>
                </a:lnTo>
                <a:lnTo>
                  <a:pt x="9242082" y="485775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07652" y="3348712"/>
            <a:ext cx="8612505" cy="474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P</a:t>
            </a:r>
            <a:r>
              <a:rPr dirty="0" sz="6650" spc="29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a</a:t>
            </a:r>
            <a:r>
              <a:rPr dirty="0" sz="6650" spc="56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r</a:t>
            </a:r>
            <a:r>
              <a:rPr dirty="0" sz="6650" spc="30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a</a:t>
            </a:r>
            <a:r>
              <a:rPr dirty="0" sz="6650" spc="79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 </a:t>
            </a:r>
            <a:r>
              <a:rPr dirty="0" sz="6650" spc="16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Y</a:t>
            </a:r>
            <a:r>
              <a:rPr dirty="0" sz="6650" spc="2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ö</a:t>
            </a:r>
            <a:r>
              <a:rPr dirty="0" sz="6650" spc="16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n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e</a:t>
            </a:r>
            <a:r>
              <a:rPr dirty="0" sz="6650" spc="32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t</a:t>
            </a: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i</a:t>
            </a:r>
            <a:r>
              <a:rPr dirty="0" sz="6650" spc="4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m</a:t>
            </a:r>
            <a:r>
              <a:rPr dirty="0" sz="6650" spc="16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i</a:t>
            </a:r>
            <a:r>
              <a:rPr dirty="0" sz="6650" spc="-409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 </a:t>
            </a:r>
            <a:r>
              <a:rPr dirty="0" sz="6650" spc="-65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N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e</a:t>
            </a:r>
            <a:r>
              <a:rPr dirty="0" sz="6650" spc="8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d</a:t>
            </a: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i</a:t>
            </a:r>
            <a:r>
              <a:rPr dirty="0" sz="6650" spc="560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r</a:t>
            </a:r>
            <a:r>
              <a:rPr dirty="0" sz="6650" spc="505">
                <a:solidFill>
                  <a:srgbClr val="CFCFCF"/>
                </a:solidFill>
                <a:latin typeface="Georgia"/>
                <a:cs typeface="Georgia"/>
                <a:hlinkClick r:id="rId14" action="ppaction://hlinksldjump"/>
              </a:rPr>
              <a:t>? </a:t>
            </a:r>
            <a:r>
              <a:rPr dirty="0" sz="6650" spc="340">
                <a:solidFill>
                  <a:srgbClr val="CFCFCF"/>
                </a:solidFill>
                <a:latin typeface="Georgia"/>
                <a:cs typeface="Georgia"/>
              </a:rPr>
              <a:t> </a:t>
            </a:r>
            <a:r>
              <a:rPr dirty="0" sz="6650" spc="3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B</a:t>
            </a:r>
            <a:r>
              <a:rPr dirty="0" sz="6650" spc="19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ü</a:t>
            </a:r>
            <a:r>
              <a:rPr dirty="0" sz="6650" spc="32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t</a:t>
            </a:r>
            <a:r>
              <a:rPr dirty="0" sz="6650" spc="18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ç</a:t>
            </a:r>
            <a:r>
              <a:rPr dirty="0" sz="6650" spc="21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e</a:t>
            </a:r>
            <a:r>
              <a:rPr dirty="0" sz="6650" spc="-409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 </a:t>
            </a:r>
            <a:r>
              <a:rPr dirty="0" sz="6650" spc="-65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N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e</a:t>
            </a:r>
            <a:r>
              <a:rPr dirty="0" sz="6650" spc="8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d</a:t>
            </a: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i</a:t>
            </a:r>
            <a:r>
              <a:rPr dirty="0" sz="6650" spc="56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r</a:t>
            </a:r>
            <a:r>
              <a:rPr dirty="0" sz="6650" spc="67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?</a:t>
            </a:r>
            <a:endParaRPr sz="6650">
              <a:latin typeface="Georgia"/>
              <a:cs typeface="Georgia"/>
            </a:endParaRPr>
          </a:p>
          <a:p>
            <a:pPr marL="12700" marR="2052320">
              <a:lnSpc>
                <a:spcPct val="116500"/>
              </a:lnSpc>
              <a:spcBef>
                <a:spcPts val="5"/>
              </a:spcBef>
            </a:pPr>
            <a:r>
              <a:rPr dirty="0" sz="6650" spc="-2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G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e</a:t>
            </a:r>
            <a:r>
              <a:rPr dirty="0" sz="6650" spc="19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l</a:t>
            </a: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i</a:t>
            </a:r>
            <a:r>
              <a:rPr dirty="0" sz="6650" spc="56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r</a:t>
            </a:r>
            <a:r>
              <a:rPr dirty="0" sz="6650" spc="-409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 </a:t>
            </a:r>
            <a:r>
              <a:rPr dirty="0" sz="6650" spc="229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v</a:t>
            </a:r>
            <a:r>
              <a:rPr dirty="0" sz="6650" spc="21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e</a:t>
            </a:r>
            <a:r>
              <a:rPr dirty="0" sz="6650" spc="-409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 </a:t>
            </a:r>
            <a:r>
              <a:rPr dirty="0" sz="6650" spc="-2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G</a:t>
            </a: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i</a:t>
            </a:r>
            <a:r>
              <a:rPr dirty="0" sz="6650" spc="85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d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e</a:t>
            </a:r>
            <a:r>
              <a:rPr dirty="0" sz="6650" spc="56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r</a:t>
            </a:r>
            <a:r>
              <a:rPr dirty="0" sz="6650" spc="19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l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e</a:t>
            </a:r>
            <a:r>
              <a:rPr dirty="0" sz="6650" spc="450">
                <a:solidFill>
                  <a:srgbClr val="CFCFCF"/>
                </a:solidFill>
                <a:latin typeface="Georgia"/>
                <a:cs typeface="Georgia"/>
                <a:hlinkClick r:id="rId15" action="ppaction://hlinksldjump"/>
              </a:rPr>
              <a:t>r </a:t>
            </a:r>
            <a:r>
              <a:rPr dirty="0" sz="6650" spc="330">
                <a:solidFill>
                  <a:srgbClr val="CFCFCF"/>
                </a:solidFill>
                <a:latin typeface="Georgia"/>
                <a:cs typeface="Georgia"/>
              </a:rPr>
              <a:t> </a:t>
            </a:r>
            <a:r>
              <a:rPr dirty="0" sz="6650" spc="3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B</a:t>
            </a:r>
            <a:r>
              <a:rPr dirty="0" sz="6650" spc="19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ü</a:t>
            </a:r>
            <a:r>
              <a:rPr dirty="0" sz="6650" spc="32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t</a:t>
            </a:r>
            <a:r>
              <a:rPr dirty="0" sz="6650" spc="185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ç</a:t>
            </a:r>
            <a:r>
              <a:rPr dirty="0" sz="6650" spc="215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e</a:t>
            </a:r>
            <a:r>
              <a:rPr dirty="0" sz="6650" spc="-409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 </a:t>
            </a:r>
            <a:r>
              <a:rPr dirty="0" sz="6650" spc="165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Y</a:t>
            </a:r>
            <a:r>
              <a:rPr dirty="0" sz="6650" spc="2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ö</a:t>
            </a:r>
            <a:r>
              <a:rPr dirty="0" sz="6650" spc="16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n</a:t>
            </a:r>
            <a:r>
              <a:rPr dirty="0" sz="6650" spc="21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e</a:t>
            </a:r>
            <a:r>
              <a:rPr dirty="0" sz="6650" spc="32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t</a:t>
            </a:r>
            <a:r>
              <a:rPr dirty="0" sz="6650" spc="155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i</a:t>
            </a:r>
            <a:r>
              <a:rPr dirty="0" sz="6650" spc="4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m</a:t>
            </a:r>
            <a:r>
              <a:rPr dirty="0" sz="6650" spc="160">
                <a:solidFill>
                  <a:srgbClr val="CFCFCF"/>
                </a:solidFill>
                <a:latin typeface="Georgia"/>
                <a:cs typeface="Georgia"/>
                <a:hlinkClick r:id="rId16" action="ppaction://hlinksldjump"/>
              </a:rPr>
              <a:t>i</a:t>
            </a:r>
            <a:endParaRPr sz="665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91931" y="7964482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102" y="76199"/>
                </a:moveTo>
                <a:lnTo>
                  <a:pt x="0" y="76199"/>
                </a:lnTo>
                <a:lnTo>
                  <a:pt x="0" y="0"/>
                </a:lnTo>
                <a:lnTo>
                  <a:pt x="152102" y="0"/>
                </a:lnTo>
                <a:lnTo>
                  <a:pt x="152102" y="7619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1035" y="0"/>
            <a:ext cx="8066964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21826"/>
            <a:ext cx="7872730" cy="15538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0" spc="380">
                <a:solidFill>
                  <a:srgbClr val="000000"/>
                </a:solidFill>
              </a:rPr>
              <a:t>P</a:t>
            </a:r>
            <a:r>
              <a:rPr dirty="0" sz="10000" spc="114">
                <a:solidFill>
                  <a:srgbClr val="000000"/>
                </a:solidFill>
              </a:rPr>
              <a:t>a</a:t>
            </a:r>
            <a:r>
              <a:rPr dirty="0" sz="10000">
                <a:solidFill>
                  <a:srgbClr val="000000"/>
                </a:solidFill>
              </a:rPr>
              <a:t>r</a:t>
            </a:r>
            <a:r>
              <a:rPr dirty="0" sz="10000" spc="470">
                <a:solidFill>
                  <a:srgbClr val="000000"/>
                </a:solidFill>
              </a:rPr>
              <a:t>a</a:t>
            </a:r>
            <a:r>
              <a:rPr dirty="0" sz="10000" spc="-1140">
                <a:solidFill>
                  <a:srgbClr val="000000"/>
                </a:solidFill>
              </a:rPr>
              <a:t> </a:t>
            </a:r>
            <a:r>
              <a:rPr dirty="0" sz="10000" spc="-470">
                <a:solidFill>
                  <a:srgbClr val="000000"/>
                </a:solidFill>
              </a:rPr>
              <a:t>Y</a:t>
            </a:r>
            <a:r>
              <a:rPr dirty="0" sz="10000" spc="-495">
                <a:solidFill>
                  <a:srgbClr val="000000"/>
                </a:solidFill>
              </a:rPr>
              <a:t>ö</a:t>
            </a:r>
            <a:r>
              <a:rPr dirty="0" sz="10000" spc="-1019">
                <a:solidFill>
                  <a:srgbClr val="000000"/>
                </a:solidFill>
              </a:rPr>
              <a:t>n</a:t>
            </a:r>
            <a:r>
              <a:rPr dirty="0" sz="10000" spc="-175">
                <a:solidFill>
                  <a:srgbClr val="000000"/>
                </a:solidFill>
              </a:rPr>
              <a:t>e</a:t>
            </a:r>
            <a:r>
              <a:rPr dirty="0" sz="10000" spc="425">
                <a:solidFill>
                  <a:srgbClr val="000000"/>
                </a:solidFill>
              </a:rPr>
              <a:t>t</a:t>
            </a:r>
            <a:r>
              <a:rPr dirty="0" sz="10000" spc="-1315">
                <a:solidFill>
                  <a:srgbClr val="000000"/>
                </a:solidFill>
              </a:rPr>
              <a:t>i</a:t>
            </a:r>
            <a:r>
              <a:rPr dirty="0" sz="10000" spc="-940">
                <a:solidFill>
                  <a:srgbClr val="000000"/>
                </a:solidFill>
              </a:rPr>
              <a:t>m</a:t>
            </a:r>
            <a:r>
              <a:rPr dirty="0" sz="10000" spc="-960">
                <a:solidFill>
                  <a:srgbClr val="000000"/>
                </a:solidFill>
              </a:rPr>
              <a:t>i</a:t>
            </a:r>
            <a:endParaRPr sz="10000"/>
          </a:p>
        </p:txBody>
      </p:sp>
      <p:sp>
        <p:nvSpPr>
          <p:cNvPr id="4" name="object 4"/>
          <p:cNvSpPr txBox="1"/>
          <p:nvPr/>
        </p:nvSpPr>
        <p:spPr>
          <a:xfrm>
            <a:off x="332837" y="4056341"/>
            <a:ext cx="9802495" cy="442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1780" indent="755015">
              <a:lnSpc>
                <a:spcPct val="111500"/>
              </a:lnSpc>
              <a:spcBef>
                <a:spcPts val="100"/>
              </a:spcBef>
            </a:pPr>
            <a:r>
              <a:rPr dirty="0" sz="3700" spc="220">
                <a:latin typeface="Verdana"/>
                <a:cs typeface="Verdana"/>
              </a:rPr>
              <a:t>Para</a:t>
            </a:r>
            <a:r>
              <a:rPr dirty="0" sz="3700" spc="105">
                <a:latin typeface="Verdana"/>
                <a:cs typeface="Verdana"/>
              </a:rPr>
              <a:t> </a:t>
            </a:r>
            <a:r>
              <a:rPr dirty="0" sz="3700" spc="175">
                <a:latin typeface="Verdana"/>
                <a:cs typeface="Verdana"/>
              </a:rPr>
              <a:t>yönetimi,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240">
                <a:latin typeface="Verdana"/>
                <a:cs typeface="Verdana"/>
              </a:rPr>
              <a:t>kazandığınız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-10">
                <a:latin typeface="Verdana"/>
                <a:cs typeface="Verdana"/>
              </a:rPr>
              <a:t>ya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185">
                <a:latin typeface="Verdana"/>
                <a:cs typeface="Verdana"/>
              </a:rPr>
              <a:t>da </a:t>
            </a:r>
            <a:r>
              <a:rPr dirty="0" sz="3700" spc="-1290">
                <a:latin typeface="Verdana"/>
                <a:cs typeface="Verdana"/>
              </a:rPr>
              <a:t> </a:t>
            </a:r>
            <a:r>
              <a:rPr dirty="0" sz="3700" spc="235">
                <a:latin typeface="Verdana"/>
                <a:cs typeface="Verdana"/>
              </a:rPr>
              <a:t>harcayabileceğiniz</a:t>
            </a:r>
            <a:r>
              <a:rPr dirty="0" sz="3700" spc="105">
                <a:latin typeface="Verdana"/>
                <a:cs typeface="Verdana"/>
              </a:rPr>
              <a:t> </a:t>
            </a:r>
            <a:r>
              <a:rPr dirty="0" sz="3700" spc="150">
                <a:latin typeface="Verdana"/>
                <a:cs typeface="Verdana"/>
              </a:rPr>
              <a:t>parayı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190">
                <a:latin typeface="Verdana"/>
                <a:cs typeface="Verdana"/>
              </a:rPr>
              <a:t>akıllıca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ct val="111500"/>
              </a:lnSpc>
            </a:pPr>
            <a:r>
              <a:rPr dirty="0" sz="3700" spc="155">
                <a:latin typeface="Verdana"/>
                <a:cs typeface="Verdana"/>
              </a:rPr>
              <a:t>kullanarak,</a:t>
            </a:r>
            <a:r>
              <a:rPr dirty="0" sz="3700" spc="100">
                <a:latin typeface="Verdana"/>
                <a:cs typeface="Verdana"/>
              </a:rPr>
              <a:t> </a:t>
            </a:r>
            <a:r>
              <a:rPr dirty="0" sz="3700" spc="200">
                <a:latin typeface="Verdana"/>
                <a:cs typeface="Verdana"/>
              </a:rPr>
              <a:t>ihtiyaçlarınızı</a:t>
            </a:r>
            <a:r>
              <a:rPr dirty="0" sz="3700" spc="100">
                <a:latin typeface="Verdana"/>
                <a:cs typeface="Verdana"/>
              </a:rPr>
              <a:t> </a:t>
            </a:r>
            <a:r>
              <a:rPr dirty="0" sz="3700" spc="145">
                <a:latin typeface="Verdana"/>
                <a:cs typeface="Verdana"/>
              </a:rPr>
              <a:t>karşılayarak </a:t>
            </a:r>
            <a:r>
              <a:rPr dirty="0" sz="3700" spc="-1285">
                <a:latin typeface="Verdana"/>
                <a:cs typeface="Verdana"/>
              </a:rPr>
              <a:t> </a:t>
            </a:r>
            <a:r>
              <a:rPr dirty="0" sz="3700" spc="155">
                <a:latin typeface="Verdana"/>
                <a:cs typeface="Verdana"/>
              </a:rPr>
              <a:t>tasarruf</a:t>
            </a:r>
            <a:r>
              <a:rPr dirty="0" sz="3700" spc="105">
                <a:latin typeface="Verdana"/>
                <a:cs typeface="Verdana"/>
              </a:rPr>
              <a:t> </a:t>
            </a:r>
            <a:r>
              <a:rPr dirty="0" sz="3700" spc="135">
                <a:latin typeface="Verdana"/>
                <a:cs typeface="Verdana"/>
              </a:rPr>
              <a:t>ederek,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215">
                <a:latin typeface="Verdana"/>
                <a:cs typeface="Verdana"/>
              </a:rPr>
              <a:t>borçlarınızı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3700" spc="220">
                <a:latin typeface="Verdana"/>
                <a:cs typeface="Verdana"/>
              </a:rPr>
              <a:t>düzenleyerek</a:t>
            </a:r>
            <a:r>
              <a:rPr dirty="0" sz="3700" spc="114">
                <a:latin typeface="Verdana"/>
                <a:cs typeface="Verdana"/>
              </a:rPr>
              <a:t> </a:t>
            </a:r>
            <a:r>
              <a:rPr dirty="0" sz="3700" spc="25">
                <a:latin typeface="Verdana"/>
                <a:cs typeface="Verdana"/>
              </a:rPr>
              <a:t>ve</a:t>
            </a:r>
            <a:r>
              <a:rPr dirty="0" sz="3700" spc="114">
                <a:latin typeface="Verdana"/>
                <a:cs typeface="Verdana"/>
              </a:rPr>
              <a:t> </a:t>
            </a:r>
            <a:r>
              <a:rPr dirty="0" sz="3700" spc="245">
                <a:latin typeface="Verdana"/>
                <a:cs typeface="Verdana"/>
              </a:rPr>
              <a:t>gelecekteki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3700" spc="200">
                <a:latin typeface="Verdana"/>
                <a:cs typeface="Verdana"/>
              </a:rPr>
              <a:t>ihtiyaçlarınız</a:t>
            </a:r>
            <a:r>
              <a:rPr dirty="0" sz="3700" spc="105">
                <a:latin typeface="Verdana"/>
                <a:cs typeface="Verdana"/>
              </a:rPr>
              <a:t> </a:t>
            </a:r>
            <a:r>
              <a:rPr dirty="0" sz="3700" spc="229">
                <a:latin typeface="Verdana"/>
                <a:cs typeface="Verdana"/>
              </a:rPr>
              <a:t>için</a:t>
            </a:r>
            <a:r>
              <a:rPr dirty="0" sz="3700" spc="105">
                <a:latin typeface="Verdana"/>
                <a:cs typeface="Verdana"/>
              </a:rPr>
              <a:t> </a:t>
            </a:r>
            <a:r>
              <a:rPr dirty="0" sz="3700" spc="240">
                <a:latin typeface="Verdana"/>
                <a:cs typeface="Verdana"/>
              </a:rPr>
              <a:t>birikim</a:t>
            </a:r>
            <a:r>
              <a:rPr dirty="0" sz="3700" spc="105">
                <a:latin typeface="Verdana"/>
                <a:cs typeface="Verdana"/>
              </a:rPr>
              <a:t> </a:t>
            </a:r>
            <a:r>
              <a:rPr dirty="0" sz="3700" spc="160">
                <a:latin typeface="Verdana"/>
                <a:cs typeface="Verdana"/>
              </a:rPr>
              <a:t>yaparak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3700" spc="190">
                <a:latin typeface="Verdana"/>
                <a:cs typeface="Verdana"/>
              </a:rPr>
              <a:t>finansal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265">
                <a:latin typeface="Verdana"/>
                <a:cs typeface="Verdana"/>
              </a:rPr>
              <a:t>güvence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225">
                <a:latin typeface="Verdana"/>
                <a:cs typeface="Verdana"/>
              </a:rPr>
              <a:t>sağlama</a:t>
            </a:r>
            <a:r>
              <a:rPr dirty="0" sz="3700" spc="110">
                <a:latin typeface="Verdana"/>
                <a:cs typeface="Verdana"/>
              </a:rPr>
              <a:t> </a:t>
            </a:r>
            <a:r>
              <a:rPr dirty="0" sz="3700" spc="155">
                <a:latin typeface="Verdana"/>
                <a:cs typeface="Verdana"/>
              </a:rPr>
              <a:t>sürecidir.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296525" cy="10287000"/>
            </a:xfrm>
            <a:custGeom>
              <a:avLst/>
              <a:gdLst/>
              <a:ahLst/>
              <a:cxnLst/>
              <a:rect l="l" t="t" r="r" b="b"/>
              <a:pathLst>
                <a:path w="10296525" h="10287000">
                  <a:moveTo>
                    <a:pt x="0" y="10287000"/>
                  </a:moveTo>
                  <a:lnTo>
                    <a:pt x="0" y="0"/>
                  </a:lnTo>
                  <a:lnTo>
                    <a:pt x="10295992" y="0"/>
                  </a:lnTo>
                  <a:lnTo>
                    <a:pt x="10295992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5197" y="2387286"/>
              <a:ext cx="5021581" cy="4813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842" y="4894015"/>
              <a:ext cx="150986" cy="1509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842" y="6835274"/>
              <a:ext cx="150986" cy="15098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1182" y="2616730"/>
            <a:ext cx="9620250" cy="584962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108710">
              <a:lnSpc>
                <a:spcPct val="100000"/>
              </a:lnSpc>
              <a:spcBef>
                <a:spcPts val="630"/>
              </a:spcBef>
            </a:pPr>
            <a:r>
              <a:rPr dirty="0" sz="3800" spc="180">
                <a:latin typeface="Verdana"/>
                <a:cs typeface="Verdana"/>
              </a:rPr>
              <a:t>Gelirler</a:t>
            </a:r>
            <a:r>
              <a:rPr dirty="0" sz="3800" spc="110">
                <a:latin typeface="Verdana"/>
                <a:cs typeface="Verdana"/>
              </a:rPr>
              <a:t> </a:t>
            </a:r>
            <a:r>
              <a:rPr dirty="0" sz="3800" spc="50">
                <a:latin typeface="Verdana"/>
                <a:cs typeface="Verdana"/>
              </a:rPr>
              <a:t>ve</a:t>
            </a:r>
            <a:r>
              <a:rPr dirty="0" sz="3800" spc="110">
                <a:latin typeface="Verdana"/>
                <a:cs typeface="Verdana"/>
              </a:rPr>
              <a:t> </a:t>
            </a:r>
            <a:r>
              <a:rPr dirty="0" sz="3800" spc="245">
                <a:latin typeface="Verdana"/>
                <a:cs typeface="Verdana"/>
              </a:rPr>
              <a:t>giderler</a:t>
            </a:r>
            <a:r>
              <a:rPr dirty="0" sz="3800" spc="110">
                <a:latin typeface="Verdana"/>
                <a:cs typeface="Verdana"/>
              </a:rPr>
              <a:t> </a:t>
            </a:r>
            <a:r>
              <a:rPr dirty="0" sz="3800" spc="315">
                <a:latin typeface="Verdana"/>
                <a:cs typeface="Verdana"/>
              </a:rPr>
              <a:t>bütçe</a:t>
            </a:r>
            <a:endParaRPr sz="3800">
              <a:latin typeface="Verdana"/>
              <a:cs typeface="Verdana"/>
            </a:endParaRPr>
          </a:p>
          <a:p>
            <a:pPr marL="12700" marR="554355">
              <a:lnSpc>
                <a:spcPct val="111700"/>
              </a:lnSpc>
            </a:pPr>
            <a:r>
              <a:rPr dirty="0" sz="3800" spc="260">
                <a:latin typeface="Verdana"/>
                <a:cs typeface="Verdana"/>
              </a:rPr>
              <a:t>oluştururken</a:t>
            </a:r>
            <a:r>
              <a:rPr dirty="0" sz="3800" spc="110">
                <a:latin typeface="Verdana"/>
                <a:cs typeface="Verdana"/>
              </a:rPr>
              <a:t> </a:t>
            </a:r>
            <a:r>
              <a:rPr dirty="0" sz="3800" spc="245">
                <a:latin typeface="Verdana"/>
                <a:cs typeface="Verdana"/>
              </a:rPr>
              <a:t>dikkat</a:t>
            </a:r>
            <a:r>
              <a:rPr dirty="0" sz="3800" spc="114">
                <a:latin typeface="Verdana"/>
                <a:cs typeface="Verdana"/>
              </a:rPr>
              <a:t> </a:t>
            </a:r>
            <a:r>
              <a:rPr dirty="0" sz="3800" spc="310">
                <a:latin typeface="Verdana"/>
                <a:cs typeface="Verdana"/>
              </a:rPr>
              <a:t>etmemiz</a:t>
            </a:r>
            <a:r>
              <a:rPr dirty="0" sz="3800" spc="114">
                <a:latin typeface="Verdana"/>
                <a:cs typeface="Verdana"/>
              </a:rPr>
              <a:t> </a:t>
            </a:r>
            <a:r>
              <a:rPr dirty="0" sz="3800" spc="195">
                <a:latin typeface="Verdana"/>
                <a:cs typeface="Verdana"/>
              </a:rPr>
              <a:t>ana </a:t>
            </a:r>
            <a:r>
              <a:rPr dirty="0" sz="3800" spc="-1320">
                <a:latin typeface="Verdana"/>
                <a:cs typeface="Verdana"/>
              </a:rPr>
              <a:t> </a:t>
            </a:r>
            <a:r>
              <a:rPr dirty="0" sz="3800" spc="160">
                <a:latin typeface="Verdana"/>
                <a:cs typeface="Verdana"/>
              </a:rPr>
              <a:t>unsurlar.</a:t>
            </a:r>
            <a:endParaRPr sz="3800">
              <a:latin typeface="Verdana"/>
              <a:cs typeface="Verdana"/>
            </a:endParaRPr>
          </a:p>
          <a:p>
            <a:pPr marL="839469" marR="327025">
              <a:lnSpc>
                <a:spcPct val="111700"/>
              </a:lnSpc>
            </a:pPr>
            <a:r>
              <a:rPr dirty="0" sz="3800" spc="35" b="1">
                <a:latin typeface="Verdana"/>
                <a:cs typeface="Verdana"/>
              </a:rPr>
              <a:t>Gelirler </a:t>
            </a:r>
            <a:r>
              <a:rPr dirty="0" sz="3800" spc="290">
                <a:latin typeface="Verdana"/>
                <a:cs typeface="Verdana"/>
              </a:rPr>
              <a:t>uzun </a:t>
            </a:r>
            <a:r>
              <a:rPr dirty="0" sz="3800" spc="185">
                <a:latin typeface="Verdana"/>
                <a:cs typeface="Verdana"/>
              </a:rPr>
              <a:t>vade </a:t>
            </a:r>
            <a:r>
              <a:rPr dirty="0" sz="3800" spc="50">
                <a:latin typeface="Verdana"/>
                <a:cs typeface="Verdana"/>
              </a:rPr>
              <a:t>ve </a:t>
            </a:r>
            <a:r>
              <a:rPr dirty="0" sz="3800" spc="145">
                <a:latin typeface="Verdana"/>
                <a:cs typeface="Verdana"/>
              </a:rPr>
              <a:t>kısa </a:t>
            </a:r>
            <a:r>
              <a:rPr dirty="0" sz="3800" spc="185">
                <a:latin typeface="Verdana"/>
                <a:cs typeface="Verdana"/>
              </a:rPr>
              <a:t>vade </a:t>
            </a:r>
            <a:r>
              <a:rPr dirty="0" sz="3800" spc="-1325">
                <a:latin typeface="Verdana"/>
                <a:cs typeface="Verdana"/>
              </a:rPr>
              <a:t> </a:t>
            </a:r>
            <a:r>
              <a:rPr dirty="0" sz="3800" spc="275">
                <a:latin typeface="Verdana"/>
                <a:cs typeface="Verdana"/>
              </a:rPr>
              <a:t>olmak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204">
                <a:latin typeface="Verdana"/>
                <a:cs typeface="Verdana"/>
              </a:rPr>
              <a:t>üzere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245">
                <a:latin typeface="Verdana"/>
                <a:cs typeface="Verdana"/>
              </a:rPr>
              <a:t>elimize</a:t>
            </a:r>
            <a:r>
              <a:rPr dirty="0" sz="3800" spc="125">
                <a:latin typeface="Verdana"/>
                <a:cs typeface="Verdana"/>
              </a:rPr>
              <a:t> </a:t>
            </a:r>
            <a:r>
              <a:rPr dirty="0" sz="3800" spc="320">
                <a:latin typeface="Verdana"/>
                <a:cs typeface="Verdana"/>
              </a:rPr>
              <a:t>geçen</a:t>
            </a:r>
            <a:endParaRPr sz="3800">
              <a:latin typeface="Verdana"/>
              <a:cs typeface="Verdana"/>
            </a:endParaRPr>
          </a:p>
          <a:p>
            <a:pPr marL="839469">
              <a:lnSpc>
                <a:spcPct val="100000"/>
              </a:lnSpc>
              <a:spcBef>
                <a:spcPts val="535"/>
              </a:spcBef>
            </a:pPr>
            <a:r>
              <a:rPr dirty="0" sz="3800" spc="335">
                <a:latin typeface="Verdana"/>
                <a:cs typeface="Verdana"/>
              </a:rPr>
              <a:t>maddi</a:t>
            </a:r>
            <a:r>
              <a:rPr dirty="0" sz="3800" spc="95">
                <a:latin typeface="Verdana"/>
                <a:cs typeface="Verdana"/>
              </a:rPr>
              <a:t> </a:t>
            </a:r>
            <a:r>
              <a:rPr dirty="0" sz="3800" spc="260">
                <a:latin typeface="Verdana"/>
                <a:cs typeface="Verdana"/>
              </a:rPr>
              <a:t>değerli</a:t>
            </a:r>
            <a:r>
              <a:rPr dirty="0" sz="3800" spc="100">
                <a:latin typeface="Verdana"/>
                <a:cs typeface="Verdana"/>
              </a:rPr>
              <a:t> </a:t>
            </a:r>
            <a:r>
              <a:rPr dirty="0" sz="3800" spc="145">
                <a:latin typeface="Verdana"/>
                <a:cs typeface="Verdana"/>
              </a:rPr>
              <a:t>varlıklardır.</a:t>
            </a:r>
            <a:endParaRPr sz="3800">
              <a:latin typeface="Verdana"/>
              <a:cs typeface="Verdana"/>
            </a:endParaRPr>
          </a:p>
          <a:p>
            <a:pPr marL="839469" marR="5080">
              <a:lnSpc>
                <a:spcPct val="111700"/>
              </a:lnSpc>
              <a:spcBef>
                <a:spcPts val="5"/>
              </a:spcBef>
            </a:pPr>
            <a:r>
              <a:rPr dirty="0" sz="3800" spc="55" b="1">
                <a:latin typeface="Verdana"/>
                <a:cs typeface="Verdana"/>
              </a:rPr>
              <a:t>Giderler</a:t>
            </a:r>
            <a:r>
              <a:rPr dirty="0" sz="3800" spc="155" b="1">
                <a:latin typeface="Verdana"/>
                <a:cs typeface="Verdana"/>
              </a:rPr>
              <a:t> </a:t>
            </a:r>
            <a:r>
              <a:rPr dirty="0" sz="3800" spc="290">
                <a:latin typeface="Verdana"/>
                <a:cs typeface="Verdana"/>
              </a:rPr>
              <a:t>uzun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80">
                <a:latin typeface="Verdana"/>
                <a:cs typeface="Verdana"/>
              </a:rPr>
              <a:t>vade,</a:t>
            </a:r>
            <a:r>
              <a:rPr dirty="0" sz="3800" spc="114">
                <a:latin typeface="Verdana"/>
                <a:cs typeface="Verdana"/>
              </a:rPr>
              <a:t> </a:t>
            </a:r>
            <a:r>
              <a:rPr dirty="0" sz="3800" spc="145">
                <a:latin typeface="Verdana"/>
                <a:cs typeface="Verdana"/>
              </a:rPr>
              <a:t>kısa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185">
                <a:latin typeface="Verdana"/>
                <a:cs typeface="Verdana"/>
              </a:rPr>
              <a:t>vade</a:t>
            </a:r>
            <a:r>
              <a:rPr dirty="0" sz="3800" spc="114">
                <a:latin typeface="Verdana"/>
                <a:cs typeface="Verdana"/>
              </a:rPr>
              <a:t> </a:t>
            </a:r>
            <a:r>
              <a:rPr dirty="0" sz="3800" spc="50">
                <a:latin typeface="Verdana"/>
                <a:cs typeface="Verdana"/>
              </a:rPr>
              <a:t>ve </a:t>
            </a:r>
            <a:r>
              <a:rPr dirty="0" sz="3800" spc="-1320">
                <a:latin typeface="Verdana"/>
                <a:cs typeface="Verdana"/>
              </a:rPr>
              <a:t> </a:t>
            </a:r>
            <a:r>
              <a:rPr dirty="0" sz="3800" spc="260">
                <a:latin typeface="Verdana"/>
                <a:cs typeface="Verdana"/>
              </a:rPr>
              <a:t>plan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190">
                <a:latin typeface="Verdana"/>
                <a:cs typeface="Verdana"/>
              </a:rPr>
              <a:t>dışı</a:t>
            </a:r>
            <a:r>
              <a:rPr dirty="0" sz="3800" spc="125">
                <a:latin typeface="Verdana"/>
                <a:cs typeface="Verdana"/>
              </a:rPr>
              <a:t> </a:t>
            </a:r>
            <a:r>
              <a:rPr dirty="0" sz="3800" spc="275">
                <a:latin typeface="Verdana"/>
                <a:cs typeface="Verdana"/>
              </a:rPr>
              <a:t>olmak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204">
                <a:latin typeface="Verdana"/>
                <a:cs typeface="Verdana"/>
              </a:rPr>
              <a:t>üzere</a:t>
            </a:r>
            <a:r>
              <a:rPr dirty="0" sz="3800" spc="120">
                <a:latin typeface="Verdana"/>
                <a:cs typeface="Verdana"/>
              </a:rPr>
              <a:t> </a:t>
            </a:r>
            <a:r>
              <a:rPr dirty="0" sz="3800" spc="285">
                <a:latin typeface="Verdana"/>
                <a:cs typeface="Verdana"/>
              </a:rPr>
              <a:t>üç</a:t>
            </a:r>
            <a:endParaRPr sz="3800">
              <a:latin typeface="Verdana"/>
              <a:cs typeface="Verdana"/>
            </a:endParaRPr>
          </a:p>
          <a:p>
            <a:pPr marL="839469">
              <a:lnSpc>
                <a:spcPct val="100000"/>
              </a:lnSpc>
              <a:spcBef>
                <a:spcPts val="535"/>
              </a:spcBef>
            </a:pPr>
            <a:r>
              <a:rPr dirty="0" sz="3800" spc="295">
                <a:latin typeface="Verdana"/>
                <a:cs typeface="Verdana"/>
              </a:rPr>
              <a:t>maddeye</a:t>
            </a:r>
            <a:r>
              <a:rPr dirty="0" sz="3800" spc="110">
                <a:latin typeface="Verdana"/>
                <a:cs typeface="Verdana"/>
              </a:rPr>
              <a:t> </a:t>
            </a:r>
            <a:r>
              <a:rPr dirty="0" sz="3800" spc="290">
                <a:latin typeface="Verdana"/>
                <a:cs typeface="Verdana"/>
              </a:rPr>
              <a:t>indirgene</a:t>
            </a:r>
            <a:r>
              <a:rPr dirty="0" sz="3800" spc="110">
                <a:latin typeface="Verdana"/>
                <a:cs typeface="Verdana"/>
              </a:rPr>
              <a:t> bilir.</a:t>
            </a:r>
            <a:endParaRPr sz="3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5993" y="1808246"/>
            <a:ext cx="7992006" cy="66674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876554"/>
            <a:ext cx="25330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495">
                <a:solidFill>
                  <a:srgbClr val="000000"/>
                </a:solidFill>
              </a:rPr>
              <a:t>B</a:t>
            </a:r>
            <a:r>
              <a:rPr dirty="0" sz="7200" spc="-645">
                <a:solidFill>
                  <a:srgbClr val="000000"/>
                </a:solidFill>
              </a:rPr>
              <a:t>ü</a:t>
            </a:r>
            <a:r>
              <a:rPr dirty="0" sz="7200" spc="450">
                <a:solidFill>
                  <a:srgbClr val="000000"/>
                </a:solidFill>
              </a:rPr>
              <a:t>t</a:t>
            </a:r>
            <a:r>
              <a:rPr dirty="0" sz="7200" spc="225">
                <a:solidFill>
                  <a:srgbClr val="000000"/>
                </a:solidFill>
              </a:rPr>
              <a:t>ç</a:t>
            </a:r>
            <a:r>
              <a:rPr dirty="0" sz="7200" spc="190">
                <a:solidFill>
                  <a:srgbClr val="000000"/>
                </a:solidFill>
              </a:rPr>
              <a:t>e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8842" y="3067603"/>
              <a:ext cx="133350" cy="133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8842" y="5782228"/>
              <a:ext cx="133350" cy="1333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0405110">
              <a:lnSpc>
                <a:spcPct val="100000"/>
              </a:lnSpc>
              <a:spcBef>
                <a:spcPts val="535"/>
              </a:spcBef>
            </a:pPr>
            <a:r>
              <a:rPr dirty="0" spc="114"/>
              <a:t>Kısa</a:t>
            </a:r>
            <a:r>
              <a:rPr dirty="0" spc="90"/>
              <a:t> </a:t>
            </a:r>
            <a:r>
              <a:rPr dirty="0" spc="150"/>
              <a:t>vadeli</a:t>
            </a:r>
            <a:r>
              <a:rPr dirty="0" spc="90"/>
              <a:t> </a:t>
            </a:r>
            <a:r>
              <a:rPr dirty="0" spc="170"/>
              <a:t>gelir</a:t>
            </a:r>
            <a:r>
              <a:rPr dirty="0" spc="95"/>
              <a:t> </a:t>
            </a:r>
            <a:r>
              <a:rPr dirty="0" spc="80"/>
              <a:t>‘aylık’</a:t>
            </a:r>
            <a:r>
              <a:rPr dirty="0" spc="90"/>
              <a:t> </a:t>
            </a:r>
            <a:r>
              <a:rPr dirty="0" spc="145"/>
              <a:t>olarak</a:t>
            </a:r>
          </a:p>
          <a:p>
            <a:pPr marL="10405110" marR="534035">
              <a:lnSpc>
                <a:spcPct val="111300"/>
              </a:lnSpc>
            </a:pPr>
            <a:r>
              <a:rPr dirty="0" spc="185"/>
              <a:t>düşünülebilir. </a:t>
            </a:r>
            <a:r>
              <a:rPr dirty="0" spc="140"/>
              <a:t>Aylık </a:t>
            </a:r>
            <a:r>
              <a:rPr dirty="0" spc="210"/>
              <a:t>kazancımız </a:t>
            </a:r>
            <a:r>
              <a:rPr dirty="0" spc="215"/>
              <a:t> </a:t>
            </a:r>
            <a:r>
              <a:rPr dirty="0" spc="160"/>
              <a:t>sabit</a:t>
            </a:r>
            <a:r>
              <a:rPr dirty="0" spc="90"/>
              <a:t> </a:t>
            </a:r>
            <a:r>
              <a:rPr dirty="0" spc="95"/>
              <a:t>ise</a:t>
            </a:r>
            <a:r>
              <a:rPr dirty="0" spc="90"/>
              <a:t> </a:t>
            </a:r>
            <a:r>
              <a:rPr dirty="0" spc="220"/>
              <a:t>planlama</a:t>
            </a:r>
            <a:r>
              <a:rPr dirty="0" spc="90"/>
              <a:t> </a:t>
            </a:r>
            <a:r>
              <a:rPr dirty="0" spc="200"/>
              <a:t>yapmak</a:t>
            </a:r>
            <a:r>
              <a:rPr dirty="0" spc="95"/>
              <a:t> </a:t>
            </a:r>
            <a:r>
              <a:rPr dirty="0" spc="200"/>
              <a:t>daha</a:t>
            </a:r>
          </a:p>
          <a:p>
            <a:pPr marL="10405110" marR="384810">
              <a:lnSpc>
                <a:spcPct val="111300"/>
              </a:lnSpc>
            </a:pPr>
            <a:r>
              <a:rPr dirty="0" spc="125"/>
              <a:t>kolay</a:t>
            </a:r>
            <a:r>
              <a:rPr dirty="0" spc="90"/>
              <a:t> </a:t>
            </a:r>
            <a:r>
              <a:rPr dirty="0" spc="170"/>
              <a:t>olabilir</a:t>
            </a:r>
            <a:r>
              <a:rPr dirty="0" spc="90"/>
              <a:t> </a:t>
            </a:r>
            <a:r>
              <a:rPr dirty="0" spc="140"/>
              <a:t>fakat</a:t>
            </a:r>
            <a:r>
              <a:rPr dirty="0" spc="90"/>
              <a:t> </a:t>
            </a:r>
            <a:r>
              <a:rPr dirty="0" spc="125"/>
              <a:t>aynı</a:t>
            </a:r>
            <a:r>
              <a:rPr dirty="0" spc="90"/>
              <a:t> </a:t>
            </a:r>
            <a:r>
              <a:rPr dirty="0" spc="225"/>
              <a:t>zamanda </a:t>
            </a:r>
            <a:r>
              <a:rPr dirty="0" spc="-1110"/>
              <a:t> </a:t>
            </a:r>
            <a:r>
              <a:rPr dirty="0" spc="135"/>
              <a:t>sınırlar</a:t>
            </a:r>
            <a:r>
              <a:rPr dirty="0" spc="90"/>
              <a:t> </a:t>
            </a:r>
            <a:r>
              <a:rPr dirty="0" spc="180"/>
              <a:t>beli</a:t>
            </a:r>
            <a:r>
              <a:rPr dirty="0" spc="95"/>
              <a:t> </a:t>
            </a:r>
            <a:r>
              <a:rPr dirty="0" spc="85"/>
              <a:t>rlidir.</a:t>
            </a:r>
          </a:p>
          <a:p>
            <a:pPr marL="10405110" marR="5080">
              <a:lnSpc>
                <a:spcPct val="111300"/>
              </a:lnSpc>
            </a:pPr>
            <a:r>
              <a:rPr dirty="0" spc="245"/>
              <a:t>Uzun</a:t>
            </a:r>
            <a:r>
              <a:rPr dirty="0" spc="85"/>
              <a:t> </a:t>
            </a:r>
            <a:r>
              <a:rPr dirty="0" spc="150"/>
              <a:t>vadeli</a:t>
            </a:r>
            <a:r>
              <a:rPr dirty="0" spc="90"/>
              <a:t> </a:t>
            </a:r>
            <a:r>
              <a:rPr dirty="0" spc="170"/>
              <a:t>gelirler</a:t>
            </a:r>
            <a:r>
              <a:rPr dirty="0" spc="85"/>
              <a:t> </a:t>
            </a:r>
            <a:r>
              <a:rPr dirty="0" spc="95"/>
              <a:t>ise</a:t>
            </a:r>
            <a:r>
              <a:rPr dirty="0" spc="90"/>
              <a:t> </a:t>
            </a:r>
            <a:r>
              <a:rPr dirty="0" spc="125"/>
              <a:t>yıllık</a:t>
            </a:r>
            <a:r>
              <a:rPr dirty="0" spc="85"/>
              <a:t> </a:t>
            </a:r>
            <a:r>
              <a:rPr dirty="0" spc="195"/>
              <a:t>bazda </a:t>
            </a:r>
            <a:r>
              <a:rPr dirty="0" spc="-1110"/>
              <a:t> </a:t>
            </a:r>
            <a:r>
              <a:rPr dirty="0" spc="165"/>
              <a:t>hesaplanabilir.</a:t>
            </a:r>
            <a:r>
              <a:rPr dirty="0" spc="75"/>
              <a:t> </a:t>
            </a:r>
            <a:r>
              <a:rPr dirty="0" spc="160"/>
              <a:t>Yıllık</a:t>
            </a:r>
            <a:r>
              <a:rPr dirty="0" spc="80"/>
              <a:t> </a:t>
            </a:r>
            <a:r>
              <a:rPr dirty="0" spc="130"/>
              <a:t>ikramiyeler,</a:t>
            </a:r>
          </a:p>
          <a:p>
            <a:pPr marL="10405110">
              <a:lnSpc>
                <a:spcPct val="100000"/>
              </a:lnSpc>
              <a:spcBef>
                <a:spcPts val="434"/>
              </a:spcBef>
            </a:pPr>
            <a:r>
              <a:rPr dirty="0" spc="180"/>
              <a:t>fon</a:t>
            </a:r>
            <a:r>
              <a:rPr dirty="0" spc="85"/>
              <a:t> </a:t>
            </a:r>
            <a:r>
              <a:rPr dirty="0" spc="25"/>
              <a:t>ve</a:t>
            </a:r>
            <a:r>
              <a:rPr dirty="0" spc="90"/>
              <a:t> </a:t>
            </a:r>
            <a:r>
              <a:rPr dirty="0" spc="180"/>
              <a:t>senetle</a:t>
            </a:r>
            <a:r>
              <a:rPr dirty="0" spc="90"/>
              <a:t> </a:t>
            </a:r>
            <a:r>
              <a:rPr dirty="0" spc="-190"/>
              <a:t>r,</a:t>
            </a:r>
            <a:r>
              <a:rPr dirty="0" spc="90"/>
              <a:t> </a:t>
            </a:r>
            <a:r>
              <a:rPr dirty="0" spc="204"/>
              <a:t>emlak</a:t>
            </a:r>
            <a:r>
              <a:rPr dirty="0" spc="85"/>
              <a:t> </a:t>
            </a:r>
            <a:r>
              <a:rPr dirty="0" spc="25"/>
              <a:t>ve</a:t>
            </a:r>
          </a:p>
          <a:p>
            <a:pPr marL="10405110" marR="260985">
              <a:lnSpc>
                <a:spcPct val="111300"/>
              </a:lnSpc>
              <a:spcBef>
                <a:spcPts val="5"/>
              </a:spcBef>
            </a:pPr>
            <a:r>
              <a:rPr dirty="0" spc="225"/>
              <a:t>mevduat</a:t>
            </a:r>
            <a:r>
              <a:rPr dirty="0" spc="85"/>
              <a:t> </a:t>
            </a:r>
            <a:r>
              <a:rPr dirty="0" spc="120"/>
              <a:t>faizi</a:t>
            </a:r>
            <a:r>
              <a:rPr dirty="0" spc="85"/>
              <a:t> </a:t>
            </a:r>
            <a:r>
              <a:rPr dirty="0" spc="225"/>
              <a:t>gibi</a:t>
            </a:r>
            <a:r>
              <a:rPr dirty="0" spc="90"/>
              <a:t> </a:t>
            </a:r>
            <a:r>
              <a:rPr dirty="0" spc="170"/>
              <a:t>gelirler</a:t>
            </a:r>
            <a:r>
              <a:rPr dirty="0" spc="85"/>
              <a:t> </a:t>
            </a:r>
            <a:r>
              <a:rPr dirty="0" spc="210"/>
              <a:t>burada </a:t>
            </a:r>
            <a:r>
              <a:rPr dirty="0" spc="-1110"/>
              <a:t> </a:t>
            </a:r>
            <a:r>
              <a:rPr dirty="0" spc="175"/>
              <a:t>değerlendirilir.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9542"/>
            <a:ext cx="9931127" cy="85724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65675" y="323139"/>
            <a:ext cx="3520440" cy="1357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750" spc="-420">
                <a:solidFill>
                  <a:srgbClr val="000000"/>
                </a:solidFill>
              </a:rPr>
              <a:t>Gelirler</a:t>
            </a:r>
            <a:endParaRPr sz="87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5690" y="2324395"/>
              <a:ext cx="3406309" cy="5626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1614" y="1419738"/>
              <a:ext cx="7166384" cy="74485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1405" y="876554"/>
            <a:ext cx="343535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95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7200" spc="-68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7200" spc="-315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 sz="7200" spc="-34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7200" spc="85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7200" spc="-77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dirty="0" sz="7200" spc="-34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7200" spc="34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endParaRPr sz="7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166" y="2543465"/>
            <a:ext cx="10612755" cy="6540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5125" indent="392430">
              <a:lnSpc>
                <a:spcPct val="111300"/>
              </a:lnSpc>
              <a:spcBef>
                <a:spcPts val="100"/>
              </a:spcBef>
            </a:pPr>
            <a:r>
              <a:rPr dirty="0" sz="3200" spc="114">
                <a:latin typeface="Verdana"/>
                <a:cs typeface="Verdana"/>
              </a:rPr>
              <a:t>Kısa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290">
                <a:latin typeface="Verdana"/>
                <a:cs typeface="Verdana"/>
              </a:rPr>
              <a:t>dönem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190">
                <a:latin typeface="Verdana"/>
                <a:cs typeface="Verdana"/>
              </a:rPr>
              <a:t>giderleri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110">
                <a:latin typeface="Verdana"/>
                <a:cs typeface="Verdana"/>
              </a:rPr>
              <a:t>aylık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145">
                <a:latin typeface="Verdana"/>
                <a:cs typeface="Verdana"/>
              </a:rPr>
              <a:t>olarak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170">
                <a:latin typeface="Verdana"/>
                <a:cs typeface="Verdana"/>
              </a:rPr>
              <a:t>hesaplarız </a:t>
            </a:r>
            <a:r>
              <a:rPr dirty="0" sz="3200" spc="-1110">
                <a:latin typeface="Verdana"/>
                <a:cs typeface="Verdana"/>
              </a:rPr>
              <a:t> </a:t>
            </a:r>
            <a:r>
              <a:rPr dirty="0" sz="3200" spc="25">
                <a:latin typeface="Verdana"/>
                <a:cs typeface="Verdana"/>
              </a:rPr>
              <a:t>ve </a:t>
            </a:r>
            <a:r>
              <a:rPr dirty="0" sz="3200" spc="245">
                <a:latin typeface="Verdana"/>
                <a:cs typeface="Verdana"/>
              </a:rPr>
              <a:t>bu </a:t>
            </a:r>
            <a:r>
              <a:rPr dirty="0" sz="3200" spc="175">
                <a:latin typeface="Verdana"/>
                <a:cs typeface="Verdana"/>
              </a:rPr>
              <a:t>hesaplar </a:t>
            </a:r>
            <a:r>
              <a:rPr dirty="0" sz="3200" spc="150">
                <a:latin typeface="Verdana"/>
                <a:cs typeface="Verdana"/>
              </a:rPr>
              <a:t>bir </a:t>
            </a:r>
            <a:r>
              <a:rPr dirty="0" sz="3200" spc="110">
                <a:latin typeface="Verdana"/>
                <a:cs typeface="Verdana"/>
              </a:rPr>
              <a:t>aylık </a:t>
            </a:r>
            <a:r>
              <a:rPr dirty="0" sz="3200" spc="204">
                <a:latin typeface="Verdana"/>
                <a:cs typeface="Verdana"/>
              </a:rPr>
              <a:t>giderlerinizin </a:t>
            </a:r>
            <a:r>
              <a:rPr dirty="0" sz="3200" spc="25">
                <a:latin typeface="Verdana"/>
                <a:cs typeface="Verdana"/>
              </a:rPr>
              <a:t>ve </a:t>
            </a:r>
            <a:r>
              <a:rPr dirty="0" sz="3200" spc="30">
                <a:latin typeface="Verdana"/>
                <a:cs typeface="Verdana"/>
              </a:rPr>
              <a:t> </a:t>
            </a:r>
            <a:r>
              <a:rPr dirty="0" sz="3200" spc="204">
                <a:latin typeface="Verdana"/>
                <a:cs typeface="Verdana"/>
              </a:rPr>
              <a:t>birikimlerinizin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180">
                <a:latin typeface="Verdana"/>
                <a:cs typeface="Verdana"/>
              </a:rPr>
              <a:t>toplamıdır.</a:t>
            </a:r>
            <a:endParaRPr sz="3200">
              <a:latin typeface="Verdana"/>
              <a:cs typeface="Verdana"/>
            </a:endParaRPr>
          </a:p>
          <a:p>
            <a:pPr marL="12700" marR="396240" indent="392430">
              <a:lnSpc>
                <a:spcPct val="111300"/>
              </a:lnSpc>
            </a:pPr>
            <a:r>
              <a:rPr dirty="0" sz="3200" spc="245">
                <a:latin typeface="Verdana"/>
                <a:cs typeface="Verdana"/>
              </a:rPr>
              <a:t>Uzun</a:t>
            </a:r>
            <a:r>
              <a:rPr dirty="0" sz="3200" spc="95">
                <a:latin typeface="Verdana"/>
                <a:cs typeface="Verdana"/>
              </a:rPr>
              <a:t> </a:t>
            </a:r>
            <a:r>
              <a:rPr dirty="0" sz="3200" spc="265">
                <a:latin typeface="Verdana"/>
                <a:cs typeface="Verdana"/>
              </a:rPr>
              <a:t>dönemdeki</a:t>
            </a:r>
            <a:r>
              <a:rPr dirty="0" sz="3200" spc="100">
                <a:latin typeface="Verdana"/>
                <a:cs typeface="Verdana"/>
              </a:rPr>
              <a:t> </a:t>
            </a:r>
            <a:r>
              <a:rPr dirty="0" sz="3200" spc="195">
                <a:latin typeface="Verdana"/>
                <a:cs typeface="Verdana"/>
              </a:rPr>
              <a:t>giderlerinizi</a:t>
            </a:r>
            <a:r>
              <a:rPr dirty="0" sz="3200" spc="100">
                <a:latin typeface="Verdana"/>
                <a:cs typeface="Verdana"/>
              </a:rPr>
              <a:t> </a:t>
            </a:r>
            <a:r>
              <a:rPr dirty="0" sz="3200" spc="204">
                <a:latin typeface="Verdana"/>
                <a:cs typeface="Verdana"/>
              </a:rPr>
              <a:t>genellikle</a:t>
            </a:r>
            <a:r>
              <a:rPr dirty="0" sz="3200" spc="95">
                <a:latin typeface="Verdana"/>
                <a:cs typeface="Verdana"/>
              </a:rPr>
              <a:t> </a:t>
            </a:r>
            <a:r>
              <a:rPr dirty="0" sz="3200" spc="150">
                <a:latin typeface="Verdana"/>
                <a:cs typeface="Verdana"/>
              </a:rPr>
              <a:t>bir </a:t>
            </a:r>
            <a:r>
              <a:rPr dirty="0" sz="3200" spc="-1110">
                <a:latin typeface="Verdana"/>
                <a:cs typeface="Verdana"/>
              </a:rPr>
              <a:t> </a:t>
            </a:r>
            <a:r>
              <a:rPr dirty="0" sz="3200" spc="100">
                <a:latin typeface="Verdana"/>
                <a:cs typeface="Verdana"/>
              </a:rPr>
              <a:t>yılla </a:t>
            </a:r>
            <a:r>
              <a:rPr dirty="0" sz="3200" spc="185">
                <a:latin typeface="Verdana"/>
                <a:cs typeface="Verdana"/>
              </a:rPr>
              <a:t>sınırlamak </a:t>
            </a:r>
            <a:r>
              <a:rPr dirty="0" sz="3200" spc="60">
                <a:latin typeface="Verdana"/>
                <a:cs typeface="Verdana"/>
              </a:rPr>
              <a:t>iyi </a:t>
            </a:r>
            <a:r>
              <a:rPr dirty="0" sz="3200" spc="220">
                <a:latin typeface="Verdana"/>
                <a:cs typeface="Verdana"/>
              </a:rPr>
              <a:t>değildir </a:t>
            </a:r>
            <a:r>
              <a:rPr dirty="0" sz="3200" spc="260">
                <a:latin typeface="Verdana"/>
                <a:cs typeface="Verdana"/>
              </a:rPr>
              <a:t>çünkü </a:t>
            </a:r>
            <a:r>
              <a:rPr dirty="0" sz="3200" spc="204">
                <a:latin typeface="Verdana"/>
                <a:cs typeface="Verdana"/>
              </a:rPr>
              <a:t>birçok </a:t>
            </a:r>
            <a:r>
              <a:rPr dirty="0" sz="3200" spc="210">
                <a:latin typeface="Verdana"/>
                <a:cs typeface="Verdana"/>
              </a:rPr>
              <a:t> </a:t>
            </a:r>
            <a:r>
              <a:rPr dirty="0" sz="3200" spc="175">
                <a:latin typeface="Verdana"/>
                <a:cs typeface="Verdana"/>
              </a:rPr>
              <a:t>taksitlendirme, </a:t>
            </a:r>
            <a:r>
              <a:rPr dirty="0" sz="3200" spc="135">
                <a:latin typeface="Verdana"/>
                <a:cs typeface="Verdana"/>
              </a:rPr>
              <a:t>araç </a:t>
            </a:r>
            <a:r>
              <a:rPr dirty="0" sz="3200" spc="45">
                <a:latin typeface="Verdana"/>
                <a:cs typeface="Verdana"/>
              </a:rPr>
              <a:t>vizesi, </a:t>
            </a:r>
            <a:r>
              <a:rPr dirty="0" sz="3200" spc="204">
                <a:latin typeface="Verdana"/>
                <a:cs typeface="Verdana"/>
              </a:rPr>
              <a:t>emlak </a:t>
            </a:r>
            <a:r>
              <a:rPr dirty="0" sz="3200" spc="140">
                <a:latin typeface="Verdana"/>
                <a:cs typeface="Verdana"/>
              </a:rPr>
              <a:t>vergisi </a:t>
            </a:r>
            <a:r>
              <a:rPr dirty="0" sz="3200" spc="225">
                <a:latin typeface="Verdana"/>
                <a:cs typeface="Verdana"/>
              </a:rPr>
              <a:t>gibi </a:t>
            </a:r>
            <a:r>
              <a:rPr dirty="0" sz="3200" spc="-1110">
                <a:latin typeface="Verdana"/>
                <a:cs typeface="Verdana"/>
              </a:rPr>
              <a:t> </a:t>
            </a:r>
            <a:r>
              <a:rPr dirty="0" sz="3200" spc="225">
                <a:latin typeface="Verdana"/>
                <a:cs typeface="Verdana"/>
              </a:rPr>
              <a:t>ödemeler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150">
                <a:latin typeface="Verdana"/>
                <a:cs typeface="Verdana"/>
              </a:rPr>
              <a:t>bir</a:t>
            </a:r>
            <a:r>
              <a:rPr dirty="0" sz="3200" spc="95">
                <a:latin typeface="Verdana"/>
                <a:cs typeface="Verdana"/>
              </a:rPr>
              <a:t> </a:t>
            </a:r>
            <a:r>
              <a:rPr dirty="0" sz="3200" spc="85">
                <a:latin typeface="Verdana"/>
                <a:cs typeface="Verdana"/>
              </a:rPr>
              <a:t>yılı</a:t>
            </a:r>
            <a:r>
              <a:rPr dirty="0" sz="3200" spc="95">
                <a:latin typeface="Verdana"/>
                <a:cs typeface="Verdana"/>
              </a:rPr>
              <a:t> </a:t>
            </a:r>
            <a:r>
              <a:rPr dirty="0" sz="3200" spc="105">
                <a:latin typeface="Verdana"/>
                <a:cs typeface="Verdana"/>
              </a:rPr>
              <a:t>aşabiliyor.</a:t>
            </a:r>
            <a:endParaRPr sz="3200">
              <a:latin typeface="Verdana"/>
              <a:cs typeface="Verdana"/>
            </a:endParaRPr>
          </a:p>
          <a:p>
            <a:pPr marL="12700" marR="5080" indent="392430">
              <a:lnSpc>
                <a:spcPct val="111300"/>
              </a:lnSpc>
            </a:pPr>
            <a:r>
              <a:rPr dirty="0" sz="3200" spc="254">
                <a:latin typeface="Verdana"/>
                <a:cs typeface="Verdana"/>
              </a:rPr>
              <a:t>Plan </a:t>
            </a:r>
            <a:r>
              <a:rPr dirty="0" sz="3200" spc="150">
                <a:latin typeface="Verdana"/>
                <a:cs typeface="Verdana"/>
              </a:rPr>
              <a:t>dışı </a:t>
            </a:r>
            <a:r>
              <a:rPr dirty="0" sz="3200" spc="195">
                <a:latin typeface="Verdana"/>
                <a:cs typeface="Verdana"/>
              </a:rPr>
              <a:t>giderler </a:t>
            </a:r>
            <a:r>
              <a:rPr dirty="0" sz="3200" spc="125">
                <a:latin typeface="Verdana"/>
                <a:cs typeface="Verdana"/>
              </a:rPr>
              <a:t>yıllık </a:t>
            </a:r>
            <a:r>
              <a:rPr dirty="0" sz="3200" spc="195">
                <a:latin typeface="Verdana"/>
                <a:cs typeface="Verdana"/>
              </a:rPr>
              <a:t>giderler </a:t>
            </a:r>
            <a:r>
              <a:rPr dirty="0" sz="3200" spc="229">
                <a:latin typeface="Verdana"/>
                <a:cs typeface="Verdana"/>
              </a:rPr>
              <a:t>içinde </a:t>
            </a:r>
            <a:r>
              <a:rPr dirty="0" sz="3200" spc="235">
                <a:latin typeface="Verdana"/>
                <a:cs typeface="Verdana"/>
              </a:rPr>
              <a:t> </a:t>
            </a:r>
            <a:r>
              <a:rPr dirty="0" sz="3200" spc="215">
                <a:latin typeface="Verdana"/>
                <a:cs typeface="Verdana"/>
              </a:rPr>
              <a:t>planlanması gereken </a:t>
            </a:r>
            <a:r>
              <a:rPr dirty="0" sz="3200" spc="195">
                <a:latin typeface="Verdana"/>
                <a:cs typeface="Verdana"/>
              </a:rPr>
              <a:t>ama </a:t>
            </a:r>
            <a:r>
              <a:rPr dirty="0" sz="3200" spc="110">
                <a:latin typeface="Verdana"/>
                <a:cs typeface="Verdana"/>
              </a:rPr>
              <a:t>aylık </a:t>
            </a:r>
            <a:r>
              <a:rPr dirty="0" sz="3200" spc="195">
                <a:latin typeface="Verdana"/>
                <a:cs typeface="Verdana"/>
              </a:rPr>
              <a:t>giderler </a:t>
            </a:r>
            <a:r>
              <a:rPr dirty="0" sz="3200" spc="120">
                <a:latin typeface="Verdana"/>
                <a:cs typeface="Verdana"/>
              </a:rPr>
              <a:t>ile </a:t>
            </a:r>
            <a:r>
              <a:rPr dirty="0" sz="3200" spc="125">
                <a:latin typeface="Verdana"/>
                <a:cs typeface="Verdana"/>
              </a:rPr>
              <a:t> </a:t>
            </a:r>
            <a:r>
              <a:rPr dirty="0" sz="3200" spc="210">
                <a:latin typeface="Verdana"/>
                <a:cs typeface="Verdana"/>
              </a:rPr>
              <a:t>hesaplanan</a:t>
            </a:r>
            <a:r>
              <a:rPr dirty="0" sz="3200" spc="100">
                <a:latin typeface="Verdana"/>
                <a:cs typeface="Verdana"/>
              </a:rPr>
              <a:t> </a:t>
            </a:r>
            <a:r>
              <a:rPr dirty="0" sz="3200" spc="155">
                <a:latin typeface="Verdana"/>
                <a:cs typeface="Verdana"/>
              </a:rPr>
              <a:t>giderlerdir.</a:t>
            </a:r>
            <a:r>
              <a:rPr dirty="0" sz="3200" spc="100">
                <a:latin typeface="Verdana"/>
                <a:cs typeface="Verdana"/>
              </a:rPr>
              <a:t> </a:t>
            </a:r>
            <a:r>
              <a:rPr dirty="0" sz="3200" spc="215">
                <a:latin typeface="Verdana"/>
                <a:cs typeface="Verdana"/>
              </a:rPr>
              <a:t>Bunlar</a:t>
            </a:r>
            <a:r>
              <a:rPr dirty="0" sz="3200" spc="100">
                <a:latin typeface="Verdana"/>
                <a:cs typeface="Verdana"/>
              </a:rPr>
              <a:t> </a:t>
            </a:r>
            <a:r>
              <a:rPr dirty="0" sz="3200" spc="165">
                <a:latin typeface="Verdana"/>
                <a:cs typeface="Verdana"/>
              </a:rPr>
              <a:t>sağlık</a:t>
            </a:r>
            <a:r>
              <a:rPr dirty="0" sz="3200" spc="100">
                <a:latin typeface="Verdana"/>
                <a:cs typeface="Verdana"/>
              </a:rPr>
              <a:t> </a:t>
            </a:r>
            <a:r>
              <a:rPr dirty="0" sz="3200" spc="120">
                <a:latin typeface="Verdana"/>
                <a:cs typeface="Verdana"/>
              </a:rPr>
              <a:t>sorunları, </a:t>
            </a:r>
            <a:r>
              <a:rPr dirty="0" sz="3200" spc="-1110">
                <a:latin typeface="Verdana"/>
                <a:cs typeface="Verdana"/>
              </a:rPr>
              <a:t> </a:t>
            </a:r>
            <a:r>
              <a:rPr dirty="0" sz="3200" spc="185">
                <a:latin typeface="Verdana"/>
                <a:cs typeface="Verdana"/>
              </a:rPr>
              <a:t>cihaz </a:t>
            </a:r>
            <a:r>
              <a:rPr dirty="0" sz="3200" spc="125">
                <a:latin typeface="Verdana"/>
                <a:cs typeface="Verdana"/>
              </a:rPr>
              <a:t>arızaları </a:t>
            </a:r>
            <a:r>
              <a:rPr dirty="0" sz="3200" spc="25">
                <a:latin typeface="Verdana"/>
                <a:cs typeface="Verdana"/>
              </a:rPr>
              <a:t>ve </a:t>
            </a:r>
            <a:r>
              <a:rPr dirty="0" sz="3200" spc="140">
                <a:latin typeface="Verdana"/>
                <a:cs typeface="Verdana"/>
              </a:rPr>
              <a:t>yeni </a:t>
            </a:r>
            <a:r>
              <a:rPr dirty="0" sz="3200" spc="165">
                <a:latin typeface="Verdana"/>
                <a:cs typeface="Verdana"/>
              </a:rPr>
              <a:t>ihtiyaçlar </a:t>
            </a:r>
            <a:r>
              <a:rPr dirty="0" sz="3200" spc="145">
                <a:latin typeface="Verdana"/>
                <a:cs typeface="Verdana"/>
              </a:rPr>
              <a:t>olarak </a:t>
            </a:r>
            <a:r>
              <a:rPr dirty="0" sz="3200" spc="150">
                <a:latin typeface="Verdana"/>
                <a:cs typeface="Verdana"/>
              </a:rPr>
              <a:t> </a:t>
            </a:r>
            <a:r>
              <a:rPr dirty="0" sz="3200" spc="175">
                <a:latin typeface="Verdana"/>
                <a:cs typeface="Verdana"/>
              </a:rPr>
              <a:t>örneklendirilebilir.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4612" y="301625"/>
            <a:ext cx="633857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-445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dirty="0" sz="7500" spc="-894">
                <a:solidFill>
                  <a:srgbClr val="000000"/>
                </a:solidFill>
                <a:latin typeface="Verdana"/>
                <a:cs typeface="Verdana"/>
              </a:rPr>
              <a:t>ü</a:t>
            </a:r>
            <a:r>
              <a:rPr dirty="0" sz="7500" spc="18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7500" spc="35">
                <a:solidFill>
                  <a:srgbClr val="000000"/>
                </a:solidFill>
                <a:latin typeface="Verdana"/>
                <a:cs typeface="Verdana"/>
              </a:rPr>
              <a:t>ç</a:t>
            </a:r>
            <a:r>
              <a:rPr dirty="0" sz="7500" spc="-9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7500" spc="-157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7500" spc="-21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dirty="0" sz="7500" spc="-409">
                <a:solidFill>
                  <a:srgbClr val="000000"/>
                </a:solidFill>
                <a:latin typeface="Verdana"/>
                <a:cs typeface="Verdana"/>
              </a:rPr>
              <a:t>ö</a:t>
            </a:r>
            <a:r>
              <a:rPr dirty="0" sz="7500" spc="-905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7500" spc="-49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7500" spc="18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7500" spc="-84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7500" spc="-105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dirty="0" sz="7500" spc="-44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endParaRPr sz="75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20489" y="2754206"/>
            <a:ext cx="6724650" cy="6725284"/>
            <a:chOff x="6120489" y="2754206"/>
            <a:chExt cx="6724650" cy="6725284"/>
          </a:xfrm>
        </p:grpSpPr>
        <p:sp>
          <p:nvSpPr>
            <p:cNvPr id="4" name="object 4"/>
            <p:cNvSpPr/>
            <p:nvPr/>
          </p:nvSpPr>
          <p:spPr>
            <a:xfrm>
              <a:off x="8443815" y="2754206"/>
              <a:ext cx="4401820" cy="6725284"/>
            </a:xfrm>
            <a:custGeom>
              <a:avLst/>
              <a:gdLst/>
              <a:ahLst/>
              <a:cxnLst/>
              <a:rect l="l" t="t" r="r" b="b"/>
              <a:pathLst>
                <a:path w="4401820" h="6725284">
                  <a:moveTo>
                    <a:pt x="1026639" y="6724669"/>
                  </a:moveTo>
                  <a:lnTo>
                    <a:pt x="981257" y="6724196"/>
                  </a:lnTo>
                  <a:lnTo>
                    <a:pt x="935886" y="6723110"/>
                  </a:lnTo>
                  <a:lnTo>
                    <a:pt x="890526" y="6721411"/>
                  </a:lnTo>
                  <a:lnTo>
                    <a:pt x="845193" y="6719101"/>
                  </a:lnTo>
                  <a:lnTo>
                    <a:pt x="799903" y="6716179"/>
                  </a:lnTo>
                  <a:lnTo>
                    <a:pt x="754657" y="6712646"/>
                  </a:lnTo>
                  <a:lnTo>
                    <a:pt x="709454" y="6708502"/>
                  </a:lnTo>
                  <a:lnTo>
                    <a:pt x="664312" y="6703748"/>
                  </a:lnTo>
                  <a:lnTo>
                    <a:pt x="619245" y="6698386"/>
                  </a:lnTo>
                  <a:lnTo>
                    <a:pt x="574256" y="6692416"/>
                  </a:lnTo>
                  <a:lnTo>
                    <a:pt x="529343" y="6685838"/>
                  </a:lnTo>
                  <a:lnTo>
                    <a:pt x="484523" y="6678655"/>
                  </a:lnTo>
                  <a:lnTo>
                    <a:pt x="439812" y="6670868"/>
                  </a:lnTo>
                  <a:lnTo>
                    <a:pt x="395210" y="6662479"/>
                  </a:lnTo>
                  <a:lnTo>
                    <a:pt x="350717" y="6653487"/>
                  </a:lnTo>
                  <a:lnTo>
                    <a:pt x="306350" y="6643895"/>
                  </a:lnTo>
                  <a:lnTo>
                    <a:pt x="262124" y="6633707"/>
                  </a:lnTo>
                  <a:lnTo>
                    <a:pt x="218040" y="6622923"/>
                  </a:lnTo>
                  <a:lnTo>
                    <a:pt x="174098" y="6611542"/>
                  </a:lnTo>
                  <a:lnTo>
                    <a:pt x="130313" y="6599570"/>
                  </a:lnTo>
                  <a:lnTo>
                    <a:pt x="86702" y="6587010"/>
                  </a:lnTo>
                  <a:lnTo>
                    <a:pt x="43264" y="6573863"/>
                  </a:lnTo>
                  <a:lnTo>
                    <a:pt x="0" y="6560127"/>
                  </a:lnTo>
                  <a:lnTo>
                    <a:pt x="1039022" y="3362346"/>
                  </a:lnTo>
                  <a:lnTo>
                    <a:pt x="1039022" y="0"/>
                  </a:lnTo>
                  <a:lnTo>
                    <a:pt x="1084413" y="306"/>
                  </a:lnTo>
                  <a:lnTo>
                    <a:pt x="1129788" y="1225"/>
                  </a:lnTo>
                  <a:lnTo>
                    <a:pt x="1175146" y="2756"/>
                  </a:lnTo>
                  <a:lnTo>
                    <a:pt x="1220487" y="4900"/>
                  </a:lnTo>
                  <a:lnTo>
                    <a:pt x="1265796" y="7656"/>
                  </a:lnTo>
                  <a:lnTo>
                    <a:pt x="1311055" y="11022"/>
                  </a:lnTo>
                  <a:lnTo>
                    <a:pt x="1356264" y="14999"/>
                  </a:lnTo>
                  <a:lnTo>
                    <a:pt x="1401424" y="19587"/>
                  </a:lnTo>
                  <a:lnTo>
                    <a:pt x="1446517" y="24784"/>
                  </a:lnTo>
                  <a:lnTo>
                    <a:pt x="1491529" y="30588"/>
                  </a:lnTo>
                  <a:lnTo>
                    <a:pt x="1536457" y="36999"/>
                  </a:lnTo>
                  <a:lnTo>
                    <a:pt x="1581304" y="44018"/>
                  </a:lnTo>
                  <a:lnTo>
                    <a:pt x="1626051" y="51641"/>
                  </a:lnTo>
                  <a:lnTo>
                    <a:pt x="1670684" y="59866"/>
                  </a:lnTo>
                  <a:lnTo>
                    <a:pt x="1715201" y="68692"/>
                  </a:lnTo>
                  <a:lnTo>
                    <a:pt x="1759603" y="78121"/>
                  </a:lnTo>
                  <a:lnTo>
                    <a:pt x="1803874" y="88148"/>
                  </a:lnTo>
                  <a:lnTo>
                    <a:pt x="1847998" y="98769"/>
                  </a:lnTo>
                  <a:lnTo>
                    <a:pt x="1891974" y="109986"/>
                  </a:lnTo>
                  <a:lnTo>
                    <a:pt x="1935802" y="121797"/>
                  </a:lnTo>
                  <a:lnTo>
                    <a:pt x="1979468" y="134199"/>
                  </a:lnTo>
                  <a:lnTo>
                    <a:pt x="2022954" y="147186"/>
                  </a:lnTo>
                  <a:lnTo>
                    <a:pt x="2066260" y="160760"/>
                  </a:lnTo>
                  <a:lnTo>
                    <a:pt x="2109388" y="174919"/>
                  </a:lnTo>
                  <a:lnTo>
                    <a:pt x="2152320" y="189659"/>
                  </a:lnTo>
                  <a:lnTo>
                    <a:pt x="2195041" y="204975"/>
                  </a:lnTo>
                  <a:lnTo>
                    <a:pt x="2237552" y="220866"/>
                  </a:lnTo>
                  <a:lnTo>
                    <a:pt x="2279853" y="237332"/>
                  </a:lnTo>
                  <a:lnTo>
                    <a:pt x="2321927" y="254368"/>
                  </a:lnTo>
                  <a:lnTo>
                    <a:pt x="2363760" y="271967"/>
                  </a:lnTo>
                  <a:lnTo>
                    <a:pt x="2405351" y="290129"/>
                  </a:lnTo>
                  <a:lnTo>
                    <a:pt x="2446701" y="308854"/>
                  </a:lnTo>
                  <a:lnTo>
                    <a:pt x="2487794" y="328136"/>
                  </a:lnTo>
                  <a:lnTo>
                    <a:pt x="2528616" y="347967"/>
                  </a:lnTo>
                  <a:lnTo>
                    <a:pt x="2569167" y="368347"/>
                  </a:lnTo>
                  <a:lnTo>
                    <a:pt x="2609446" y="389277"/>
                  </a:lnTo>
                  <a:lnTo>
                    <a:pt x="2649439" y="410748"/>
                  </a:lnTo>
                  <a:lnTo>
                    <a:pt x="2689131" y="432753"/>
                  </a:lnTo>
                  <a:lnTo>
                    <a:pt x="2728522" y="455292"/>
                  </a:lnTo>
                  <a:lnTo>
                    <a:pt x="2767613" y="478365"/>
                  </a:lnTo>
                  <a:lnTo>
                    <a:pt x="2806389" y="501964"/>
                  </a:lnTo>
                  <a:lnTo>
                    <a:pt x="2844836" y="526079"/>
                  </a:lnTo>
                  <a:lnTo>
                    <a:pt x="2882953" y="550711"/>
                  </a:lnTo>
                  <a:lnTo>
                    <a:pt x="2920742" y="575861"/>
                  </a:lnTo>
                  <a:lnTo>
                    <a:pt x="2958188" y="601517"/>
                  </a:lnTo>
                  <a:lnTo>
                    <a:pt x="2995277" y="627672"/>
                  </a:lnTo>
                  <a:lnTo>
                    <a:pt x="3032010" y="654326"/>
                  </a:lnTo>
                  <a:lnTo>
                    <a:pt x="3068386" y="681478"/>
                  </a:lnTo>
                  <a:lnTo>
                    <a:pt x="3104393" y="709118"/>
                  </a:lnTo>
                  <a:lnTo>
                    <a:pt x="3140016" y="737237"/>
                  </a:lnTo>
                  <a:lnTo>
                    <a:pt x="3175257" y="765834"/>
                  </a:lnTo>
                  <a:lnTo>
                    <a:pt x="3210115" y="794910"/>
                  </a:lnTo>
                  <a:lnTo>
                    <a:pt x="3244577" y="824453"/>
                  </a:lnTo>
                  <a:lnTo>
                    <a:pt x="3278631" y="854454"/>
                  </a:lnTo>
                  <a:lnTo>
                    <a:pt x="3312277" y="884911"/>
                  </a:lnTo>
                  <a:lnTo>
                    <a:pt x="3345514" y="915825"/>
                  </a:lnTo>
                  <a:lnTo>
                    <a:pt x="3378332" y="947186"/>
                  </a:lnTo>
                  <a:lnTo>
                    <a:pt x="3410717" y="978980"/>
                  </a:lnTo>
                  <a:lnTo>
                    <a:pt x="3442671" y="1011209"/>
                  </a:lnTo>
                  <a:lnTo>
                    <a:pt x="3474192" y="1043872"/>
                  </a:lnTo>
                  <a:lnTo>
                    <a:pt x="3505269" y="1076958"/>
                  </a:lnTo>
                  <a:lnTo>
                    <a:pt x="3535891" y="1110454"/>
                  </a:lnTo>
                  <a:lnTo>
                    <a:pt x="3566058" y="1144360"/>
                  </a:lnTo>
                  <a:lnTo>
                    <a:pt x="3595770" y="1178677"/>
                  </a:lnTo>
                  <a:lnTo>
                    <a:pt x="3625017" y="1213391"/>
                  </a:lnTo>
                  <a:lnTo>
                    <a:pt x="3653786" y="1248491"/>
                  </a:lnTo>
                  <a:lnTo>
                    <a:pt x="3682080" y="1283976"/>
                  </a:lnTo>
                  <a:lnTo>
                    <a:pt x="3709896" y="1319847"/>
                  </a:lnTo>
                  <a:lnTo>
                    <a:pt x="3737226" y="1356089"/>
                  </a:lnTo>
                  <a:lnTo>
                    <a:pt x="3764060" y="1392691"/>
                  </a:lnTo>
                  <a:lnTo>
                    <a:pt x="3790397" y="1429651"/>
                  </a:lnTo>
                  <a:lnTo>
                    <a:pt x="3816237" y="1466970"/>
                  </a:lnTo>
                  <a:lnTo>
                    <a:pt x="3841572" y="1504635"/>
                  </a:lnTo>
                  <a:lnTo>
                    <a:pt x="3866391" y="1542631"/>
                  </a:lnTo>
                  <a:lnTo>
                    <a:pt x="3890694" y="1580959"/>
                  </a:lnTo>
                  <a:lnTo>
                    <a:pt x="3914483" y="1619619"/>
                  </a:lnTo>
                  <a:lnTo>
                    <a:pt x="3937747" y="1658596"/>
                  </a:lnTo>
                  <a:lnTo>
                    <a:pt x="3960480" y="1697876"/>
                  </a:lnTo>
                  <a:lnTo>
                    <a:pt x="3982680" y="1737460"/>
                  </a:lnTo>
                  <a:lnTo>
                    <a:pt x="4004347" y="1777347"/>
                  </a:lnTo>
                  <a:lnTo>
                    <a:pt x="4025474" y="1817523"/>
                  </a:lnTo>
                  <a:lnTo>
                    <a:pt x="4046053" y="1857973"/>
                  </a:lnTo>
                  <a:lnTo>
                    <a:pt x="4066084" y="1898697"/>
                  </a:lnTo>
                  <a:lnTo>
                    <a:pt x="4085567" y="1939695"/>
                  </a:lnTo>
                  <a:lnTo>
                    <a:pt x="4104495" y="1980953"/>
                  </a:lnTo>
                  <a:lnTo>
                    <a:pt x="4122861" y="2022455"/>
                  </a:lnTo>
                  <a:lnTo>
                    <a:pt x="4140665" y="2064201"/>
                  </a:lnTo>
                  <a:lnTo>
                    <a:pt x="4157907" y="2106191"/>
                  </a:lnTo>
                  <a:lnTo>
                    <a:pt x="4174581" y="2148410"/>
                  </a:lnTo>
                  <a:lnTo>
                    <a:pt x="4190680" y="2190842"/>
                  </a:lnTo>
                  <a:lnTo>
                    <a:pt x="4206205" y="2233488"/>
                  </a:lnTo>
                  <a:lnTo>
                    <a:pt x="4221156" y="2276347"/>
                  </a:lnTo>
                  <a:lnTo>
                    <a:pt x="4235527" y="2319405"/>
                  </a:lnTo>
                  <a:lnTo>
                    <a:pt x="4249313" y="2362644"/>
                  </a:lnTo>
                  <a:lnTo>
                    <a:pt x="4262514" y="2406066"/>
                  </a:lnTo>
                  <a:lnTo>
                    <a:pt x="4275130" y="2449669"/>
                  </a:lnTo>
                  <a:lnTo>
                    <a:pt x="4287156" y="2493440"/>
                  </a:lnTo>
                  <a:lnTo>
                    <a:pt x="4298588" y="2537360"/>
                  </a:lnTo>
                  <a:lnTo>
                    <a:pt x="4309426" y="2581431"/>
                  </a:lnTo>
                  <a:lnTo>
                    <a:pt x="4319670" y="2625652"/>
                  </a:lnTo>
                  <a:lnTo>
                    <a:pt x="4329317" y="2670007"/>
                  </a:lnTo>
                  <a:lnTo>
                    <a:pt x="4338362" y="2714481"/>
                  </a:lnTo>
                  <a:lnTo>
                    <a:pt x="4346806" y="2759072"/>
                  </a:lnTo>
                  <a:lnTo>
                    <a:pt x="4354648" y="2803782"/>
                  </a:lnTo>
                  <a:lnTo>
                    <a:pt x="4361887" y="2848593"/>
                  </a:lnTo>
                  <a:lnTo>
                    <a:pt x="4368518" y="2893490"/>
                  </a:lnTo>
                  <a:lnTo>
                    <a:pt x="4374543" y="2938472"/>
                  </a:lnTo>
                  <a:lnTo>
                    <a:pt x="4379961" y="2983540"/>
                  </a:lnTo>
                  <a:lnTo>
                    <a:pt x="4384771" y="3028677"/>
                  </a:lnTo>
                  <a:lnTo>
                    <a:pt x="4388970" y="3073866"/>
                  </a:lnTo>
                  <a:lnTo>
                    <a:pt x="4392558" y="3119108"/>
                  </a:lnTo>
                  <a:lnTo>
                    <a:pt x="4395537" y="3164402"/>
                  </a:lnTo>
                  <a:lnTo>
                    <a:pt x="4397903" y="3209733"/>
                  </a:lnTo>
                  <a:lnTo>
                    <a:pt x="4399657" y="3255083"/>
                  </a:lnTo>
                  <a:lnTo>
                    <a:pt x="4400798" y="3300452"/>
                  </a:lnTo>
                  <a:lnTo>
                    <a:pt x="4401327" y="3345841"/>
                  </a:lnTo>
                  <a:lnTo>
                    <a:pt x="4401244" y="3391234"/>
                  </a:lnTo>
                  <a:lnTo>
                    <a:pt x="4400548" y="3436612"/>
                  </a:lnTo>
                  <a:lnTo>
                    <a:pt x="4399239" y="3481977"/>
                  </a:lnTo>
                  <a:lnTo>
                    <a:pt x="4397318" y="3527329"/>
                  </a:lnTo>
                  <a:lnTo>
                    <a:pt x="4394785" y="3572650"/>
                  </a:lnTo>
                  <a:lnTo>
                    <a:pt x="4391641" y="3617925"/>
                  </a:lnTo>
                  <a:lnTo>
                    <a:pt x="4387886" y="3663153"/>
                  </a:lnTo>
                  <a:lnTo>
                    <a:pt x="4383519" y="3708335"/>
                  </a:lnTo>
                  <a:lnTo>
                    <a:pt x="4378544" y="3753454"/>
                  </a:lnTo>
                  <a:lnTo>
                    <a:pt x="4372961" y="3798493"/>
                  </a:lnTo>
                  <a:lnTo>
                    <a:pt x="4366771" y="3843453"/>
                  </a:lnTo>
                  <a:lnTo>
                    <a:pt x="4359972" y="3888333"/>
                  </a:lnTo>
                  <a:lnTo>
                    <a:pt x="4352569" y="3933118"/>
                  </a:lnTo>
                  <a:lnTo>
                    <a:pt x="4344563" y="3977790"/>
                  </a:lnTo>
                  <a:lnTo>
                    <a:pt x="4335955" y="4022350"/>
                  </a:lnTo>
                  <a:lnTo>
                    <a:pt x="4326745" y="4066798"/>
                  </a:lnTo>
                  <a:lnTo>
                    <a:pt x="4316935" y="4111117"/>
                  </a:lnTo>
                  <a:lnTo>
                    <a:pt x="4306530" y="4155293"/>
                  </a:lnTo>
                  <a:lnTo>
                    <a:pt x="4295530" y="4199323"/>
                  </a:lnTo>
                  <a:lnTo>
                    <a:pt x="4283934" y="4243209"/>
                  </a:lnTo>
                  <a:lnTo>
                    <a:pt x="4271747" y="4286935"/>
                  </a:lnTo>
                  <a:lnTo>
                    <a:pt x="4258973" y="4330484"/>
                  </a:lnTo>
                  <a:lnTo>
                    <a:pt x="4245612" y="4373857"/>
                  </a:lnTo>
                  <a:lnTo>
                    <a:pt x="4231664" y="4417053"/>
                  </a:lnTo>
                  <a:lnTo>
                    <a:pt x="4217135" y="4460057"/>
                  </a:lnTo>
                  <a:lnTo>
                    <a:pt x="4202029" y="4502853"/>
                  </a:lnTo>
                  <a:lnTo>
                    <a:pt x="4186347" y="4545442"/>
                  </a:lnTo>
                  <a:lnTo>
                    <a:pt x="4170089" y="4587822"/>
                  </a:lnTo>
                  <a:lnTo>
                    <a:pt x="4153260" y="4629980"/>
                  </a:lnTo>
                  <a:lnTo>
                    <a:pt x="4135867" y="4671898"/>
                  </a:lnTo>
                  <a:lnTo>
                    <a:pt x="4117909" y="4713578"/>
                  </a:lnTo>
                  <a:lnTo>
                    <a:pt x="4099387" y="4755020"/>
                  </a:lnTo>
                  <a:lnTo>
                    <a:pt x="4080307" y="4796207"/>
                  </a:lnTo>
                  <a:lnTo>
                    <a:pt x="4060677" y="4837126"/>
                  </a:lnTo>
                  <a:lnTo>
                    <a:pt x="4040496" y="4877776"/>
                  </a:lnTo>
                  <a:lnTo>
                    <a:pt x="4019764" y="4918157"/>
                  </a:lnTo>
                  <a:lnTo>
                    <a:pt x="3998489" y="4958255"/>
                  </a:lnTo>
                  <a:lnTo>
                    <a:pt x="3976679" y="4998055"/>
                  </a:lnTo>
                  <a:lnTo>
                    <a:pt x="3954334" y="5037557"/>
                  </a:lnTo>
                  <a:lnTo>
                    <a:pt x="3931453" y="5076760"/>
                  </a:lnTo>
                  <a:lnTo>
                    <a:pt x="3908045" y="5115651"/>
                  </a:lnTo>
                  <a:lnTo>
                    <a:pt x="3884119" y="5154216"/>
                  </a:lnTo>
                  <a:lnTo>
                    <a:pt x="3859674" y="5192454"/>
                  </a:lnTo>
                  <a:lnTo>
                    <a:pt x="3834711" y="5230366"/>
                  </a:lnTo>
                  <a:lnTo>
                    <a:pt x="3809238" y="5267937"/>
                  </a:lnTo>
                  <a:lnTo>
                    <a:pt x="3783265" y="5305154"/>
                  </a:lnTo>
                  <a:lnTo>
                    <a:pt x="3756792" y="5342017"/>
                  </a:lnTo>
                  <a:lnTo>
                    <a:pt x="3729819" y="5378526"/>
                  </a:lnTo>
                  <a:lnTo>
                    <a:pt x="3702356" y="5414668"/>
                  </a:lnTo>
                  <a:lnTo>
                    <a:pt x="3674412" y="5450429"/>
                  </a:lnTo>
                  <a:lnTo>
                    <a:pt x="3645988" y="5485810"/>
                  </a:lnTo>
                  <a:lnTo>
                    <a:pt x="3617084" y="5520810"/>
                  </a:lnTo>
                  <a:lnTo>
                    <a:pt x="3587710" y="5555417"/>
                  </a:lnTo>
                  <a:lnTo>
                    <a:pt x="3557878" y="5589618"/>
                  </a:lnTo>
                  <a:lnTo>
                    <a:pt x="3527586" y="5623413"/>
                  </a:lnTo>
                  <a:lnTo>
                    <a:pt x="3496835" y="5656802"/>
                  </a:lnTo>
                  <a:lnTo>
                    <a:pt x="3465636" y="5689773"/>
                  </a:lnTo>
                  <a:lnTo>
                    <a:pt x="3434001" y="5722314"/>
                  </a:lnTo>
                  <a:lnTo>
                    <a:pt x="3401930" y="5754425"/>
                  </a:lnTo>
                  <a:lnTo>
                    <a:pt x="3369421" y="5786106"/>
                  </a:lnTo>
                  <a:lnTo>
                    <a:pt x="3336489" y="5817345"/>
                  </a:lnTo>
                  <a:lnTo>
                    <a:pt x="3303143" y="5848131"/>
                  </a:lnTo>
                  <a:lnTo>
                    <a:pt x="3269385" y="5878464"/>
                  </a:lnTo>
                  <a:lnTo>
                    <a:pt x="3235215" y="5908345"/>
                  </a:lnTo>
                  <a:lnTo>
                    <a:pt x="3200644" y="5937761"/>
                  </a:lnTo>
                  <a:lnTo>
                    <a:pt x="3165686" y="5966703"/>
                  </a:lnTo>
                  <a:lnTo>
                    <a:pt x="3130340" y="5995170"/>
                  </a:lnTo>
                  <a:lnTo>
                    <a:pt x="3094607" y="6023162"/>
                  </a:lnTo>
                  <a:lnTo>
                    <a:pt x="3058499" y="6050670"/>
                  </a:lnTo>
                  <a:lnTo>
                    <a:pt x="3022030" y="6077683"/>
                  </a:lnTo>
                  <a:lnTo>
                    <a:pt x="2985199" y="6104201"/>
                  </a:lnTo>
                  <a:lnTo>
                    <a:pt x="2948007" y="6130224"/>
                  </a:lnTo>
                  <a:lnTo>
                    <a:pt x="2910467" y="6155743"/>
                  </a:lnTo>
                  <a:lnTo>
                    <a:pt x="2872593" y="6180748"/>
                  </a:lnTo>
                  <a:lnTo>
                    <a:pt x="2834385" y="6205240"/>
                  </a:lnTo>
                  <a:lnTo>
                    <a:pt x="2795843" y="6229218"/>
                  </a:lnTo>
                  <a:lnTo>
                    <a:pt x="2756980" y="6252674"/>
                  </a:lnTo>
                  <a:lnTo>
                    <a:pt x="2717812" y="6275598"/>
                  </a:lnTo>
                  <a:lnTo>
                    <a:pt x="2678338" y="6297992"/>
                  </a:lnTo>
                  <a:lnTo>
                    <a:pt x="2638557" y="6319855"/>
                  </a:lnTo>
                  <a:lnTo>
                    <a:pt x="2598486" y="6341179"/>
                  </a:lnTo>
                  <a:lnTo>
                    <a:pt x="2558137" y="6361956"/>
                  </a:lnTo>
                  <a:lnTo>
                    <a:pt x="2517512" y="6382187"/>
                  </a:lnTo>
                  <a:lnTo>
                    <a:pt x="2476610" y="6401871"/>
                  </a:lnTo>
                  <a:lnTo>
                    <a:pt x="2435446" y="6421002"/>
                  </a:lnTo>
                  <a:lnTo>
                    <a:pt x="2394035" y="6439571"/>
                  </a:lnTo>
                  <a:lnTo>
                    <a:pt x="2352377" y="6457580"/>
                  </a:lnTo>
                  <a:lnTo>
                    <a:pt x="2310472" y="6475028"/>
                  </a:lnTo>
                  <a:lnTo>
                    <a:pt x="2268335" y="6491909"/>
                  </a:lnTo>
                  <a:lnTo>
                    <a:pt x="2225982" y="6508216"/>
                  </a:lnTo>
                  <a:lnTo>
                    <a:pt x="2183413" y="6523951"/>
                  </a:lnTo>
                  <a:lnTo>
                    <a:pt x="2140628" y="6539112"/>
                  </a:lnTo>
                  <a:lnTo>
                    <a:pt x="2097641" y="6553694"/>
                  </a:lnTo>
                  <a:lnTo>
                    <a:pt x="2054470" y="6567692"/>
                  </a:lnTo>
                  <a:lnTo>
                    <a:pt x="2011114" y="6581105"/>
                  </a:lnTo>
                  <a:lnTo>
                    <a:pt x="1967572" y="6593935"/>
                  </a:lnTo>
                  <a:lnTo>
                    <a:pt x="1923862" y="6606176"/>
                  </a:lnTo>
                  <a:lnTo>
                    <a:pt x="1879998" y="6617823"/>
                  </a:lnTo>
                  <a:lnTo>
                    <a:pt x="1835981" y="6628878"/>
                  </a:lnTo>
                  <a:lnTo>
                    <a:pt x="1791811" y="6639339"/>
                  </a:lnTo>
                  <a:lnTo>
                    <a:pt x="1747503" y="6649203"/>
                  </a:lnTo>
                  <a:lnTo>
                    <a:pt x="1703075" y="6658466"/>
                  </a:lnTo>
                  <a:lnTo>
                    <a:pt x="1658525" y="6667129"/>
                  </a:lnTo>
                  <a:lnTo>
                    <a:pt x="1613855" y="6675191"/>
                  </a:lnTo>
                  <a:lnTo>
                    <a:pt x="1569079" y="6682649"/>
                  </a:lnTo>
                  <a:lnTo>
                    <a:pt x="1524216" y="6689501"/>
                  </a:lnTo>
                  <a:lnTo>
                    <a:pt x="1479264" y="6695747"/>
                  </a:lnTo>
                  <a:lnTo>
                    <a:pt x="1434223" y="6701386"/>
                  </a:lnTo>
                  <a:lnTo>
                    <a:pt x="1389111" y="6706417"/>
                  </a:lnTo>
                  <a:lnTo>
                    <a:pt x="1343942" y="6710838"/>
                  </a:lnTo>
                  <a:lnTo>
                    <a:pt x="1298719" y="6714648"/>
                  </a:lnTo>
                  <a:lnTo>
                    <a:pt x="1253439" y="6717848"/>
                  </a:lnTo>
                  <a:lnTo>
                    <a:pt x="1208121" y="6720437"/>
                  </a:lnTo>
                  <a:lnTo>
                    <a:pt x="1162780" y="6722414"/>
                  </a:lnTo>
                  <a:lnTo>
                    <a:pt x="1117417" y="6723778"/>
                  </a:lnTo>
                  <a:lnTo>
                    <a:pt x="1072031" y="6724530"/>
                  </a:lnTo>
                  <a:lnTo>
                    <a:pt x="1026639" y="6724669"/>
                  </a:lnTo>
                  <a:close/>
                </a:path>
              </a:pathLst>
            </a:custGeom>
            <a:solidFill>
              <a:srgbClr val="313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1792" y="6116553"/>
              <a:ext cx="2451100" cy="3197860"/>
            </a:xfrm>
            <a:custGeom>
              <a:avLst/>
              <a:gdLst/>
              <a:ahLst/>
              <a:cxnLst/>
              <a:rect l="l" t="t" r="r" b="b"/>
              <a:pathLst>
                <a:path w="2451100" h="3197859">
                  <a:moveTo>
                    <a:pt x="1412022" y="3197781"/>
                  </a:moveTo>
                  <a:lnTo>
                    <a:pt x="1361878" y="3181053"/>
                  </a:lnTo>
                  <a:lnTo>
                    <a:pt x="1312040" y="3163552"/>
                  </a:lnTo>
                  <a:lnTo>
                    <a:pt x="1262507" y="3145280"/>
                  </a:lnTo>
                  <a:lnTo>
                    <a:pt x="1213280" y="3126236"/>
                  </a:lnTo>
                  <a:lnTo>
                    <a:pt x="1164358" y="3106420"/>
                  </a:lnTo>
                  <a:lnTo>
                    <a:pt x="1115742" y="3085832"/>
                  </a:lnTo>
                  <a:lnTo>
                    <a:pt x="1067432" y="3064473"/>
                  </a:lnTo>
                  <a:lnTo>
                    <a:pt x="1019427" y="3042341"/>
                  </a:lnTo>
                  <a:lnTo>
                    <a:pt x="971775" y="3019460"/>
                  </a:lnTo>
                  <a:lnTo>
                    <a:pt x="924523" y="2995851"/>
                  </a:lnTo>
                  <a:lnTo>
                    <a:pt x="877671" y="2971515"/>
                  </a:lnTo>
                  <a:lnTo>
                    <a:pt x="831219" y="2946452"/>
                  </a:lnTo>
                  <a:lnTo>
                    <a:pt x="785166" y="2920661"/>
                  </a:lnTo>
                  <a:lnTo>
                    <a:pt x="739514" y="2894142"/>
                  </a:lnTo>
                  <a:lnTo>
                    <a:pt x="694262" y="2866896"/>
                  </a:lnTo>
                  <a:lnTo>
                    <a:pt x="649409" y="2838923"/>
                  </a:lnTo>
                  <a:lnTo>
                    <a:pt x="605001" y="2810249"/>
                  </a:lnTo>
                  <a:lnTo>
                    <a:pt x="561080" y="2780905"/>
                  </a:lnTo>
                  <a:lnTo>
                    <a:pt x="517647" y="2750888"/>
                  </a:lnTo>
                  <a:lnTo>
                    <a:pt x="474703" y="2720200"/>
                  </a:lnTo>
                  <a:lnTo>
                    <a:pt x="432246" y="2688841"/>
                  </a:lnTo>
                  <a:lnTo>
                    <a:pt x="390278" y="2656809"/>
                  </a:lnTo>
                  <a:lnTo>
                    <a:pt x="348797" y="2624106"/>
                  </a:lnTo>
                  <a:lnTo>
                    <a:pt x="307804" y="2590732"/>
                  </a:lnTo>
                  <a:lnTo>
                    <a:pt x="267340" y="2556719"/>
                  </a:lnTo>
                  <a:lnTo>
                    <a:pt x="227443" y="2522101"/>
                  </a:lnTo>
                  <a:lnTo>
                    <a:pt x="188115" y="2486878"/>
                  </a:lnTo>
                  <a:lnTo>
                    <a:pt x="149356" y="2451049"/>
                  </a:lnTo>
                  <a:lnTo>
                    <a:pt x="111164" y="2414616"/>
                  </a:lnTo>
                  <a:lnTo>
                    <a:pt x="73541" y="2377577"/>
                  </a:lnTo>
                  <a:lnTo>
                    <a:pt x="36486" y="2339933"/>
                  </a:lnTo>
                  <a:lnTo>
                    <a:pt x="0" y="2301684"/>
                  </a:lnTo>
                  <a:lnTo>
                    <a:pt x="2451045" y="0"/>
                  </a:lnTo>
                  <a:lnTo>
                    <a:pt x="1412022" y="3197781"/>
                  </a:lnTo>
                  <a:close/>
                </a:path>
              </a:pathLst>
            </a:custGeom>
            <a:solidFill>
              <a:srgbClr val="40D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85056" y="6116553"/>
              <a:ext cx="3197860" cy="2301875"/>
            </a:xfrm>
            <a:custGeom>
              <a:avLst/>
              <a:gdLst/>
              <a:ahLst/>
              <a:cxnLst/>
              <a:rect l="l" t="t" r="r" b="b"/>
              <a:pathLst>
                <a:path w="3197859" h="2301875">
                  <a:moveTo>
                    <a:pt x="746736" y="2301684"/>
                  </a:moveTo>
                  <a:lnTo>
                    <a:pt x="710862" y="2262877"/>
                  </a:lnTo>
                  <a:lnTo>
                    <a:pt x="675624" y="2223536"/>
                  </a:lnTo>
                  <a:lnTo>
                    <a:pt x="641021" y="2183661"/>
                  </a:lnTo>
                  <a:lnTo>
                    <a:pt x="607054" y="2143252"/>
                  </a:lnTo>
                  <a:lnTo>
                    <a:pt x="573722" y="2102309"/>
                  </a:lnTo>
                  <a:lnTo>
                    <a:pt x="541025" y="2060832"/>
                  </a:lnTo>
                  <a:lnTo>
                    <a:pt x="508964" y="2018820"/>
                  </a:lnTo>
                  <a:lnTo>
                    <a:pt x="477565" y="1976311"/>
                  </a:lnTo>
                  <a:lnTo>
                    <a:pt x="446857" y="1933341"/>
                  </a:lnTo>
                  <a:lnTo>
                    <a:pt x="416839" y="1889910"/>
                  </a:lnTo>
                  <a:lnTo>
                    <a:pt x="387511" y="1846018"/>
                  </a:lnTo>
                  <a:lnTo>
                    <a:pt x="358873" y="1801664"/>
                  </a:lnTo>
                  <a:lnTo>
                    <a:pt x="330925" y="1756849"/>
                  </a:lnTo>
                  <a:lnTo>
                    <a:pt x="303668" y="1711573"/>
                  </a:lnTo>
                  <a:lnTo>
                    <a:pt x="277124" y="1665875"/>
                  </a:lnTo>
                  <a:lnTo>
                    <a:pt x="251316" y="1619795"/>
                  </a:lnTo>
                  <a:lnTo>
                    <a:pt x="226245" y="1573332"/>
                  </a:lnTo>
                  <a:lnTo>
                    <a:pt x="201911" y="1526486"/>
                  </a:lnTo>
                  <a:lnTo>
                    <a:pt x="178313" y="1479258"/>
                  </a:lnTo>
                  <a:lnTo>
                    <a:pt x="155452" y="1431647"/>
                  </a:lnTo>
                  <a:lnTo>
                    <a:pt x="133327" y="1383653"/>
                  </a:lnTo>
                  <a:lnTo>
                    <a:pt x="111958" y="1335319"/>
                  </a:lnTo>
                  <a:lnTo>
                    <a:pt x="91363" y="1286685"/>
                  </a:lnTo>
                  <a:lnTo>
                    <a:pt x="71542" y="1237751"/>
                  </a:lnTo>
                  <a:lnTo>
                    <a:pt x="52495" y="1188518"/>
                  </a:lnTo>
                  <a:lnTo>
                    <a:pt x="34223" y="1138985"/>
                  </a:lnTo>
                  <a:lnTo>
                    <a:pt x="16724" y="1089153"/>
                  </a:lnTo>
                  <a:lnTo>
                    <a:pt x="0" y="1039022"/>
                  </a:lnTo>
                  <a:lnTo>
                    <a:pt x="3197781" y="0"/>
                  </a:lnTo>
                  <a:lnTo>
                    <a:pt x="746736" y="2301684"/>
                  </a:lnTo>
                  <a:close/>
                </a:path>
              </a:pathLst>
            </a:custGeom>
            <a:solidFill>
              <a:srgbClr val="FFA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20489" y="4684935"/>
              <a:ext cx="3362960" cy="2470785"/>
            </a:xfrm>
            <a:custGeom>
              <a:avLst/>
              <a:gdLst/>
              <a:ahLst/>
              <a:cxnLst/>
              <a:rect l="l" t="t" r="r" b="b"/>
              <a:pathLst>
                <a:path w="3362959" h="2470784">
                  <a:moveTo>
                    <a:pt x="164566" y="2470639"/>
                  </a:moveTo>
                  <a:lnTo>
                    <a:pt x="148633" y="2420262"/>
                  </a:lnTo>
                  <a:lnTo>
                    <a:pt x="133501" y="2369665"/>
                  </a:lnTo>
                  <a:lnTo>
                    <a:pt x="119169" y="2318850"/>
                  </a:lnTo>
                  <a:lnTo>
                    <a:pt x="105638" y="2267816"/>
                  </a:lnTo>
                  <a:lnTo>
                    <a:pt x="92907" y="2216562"/>
                  </a:lnTo>
                  <a:lnTo>
                    <a:pt x="80977" y="2165090"/>
                  </a:lnTo>
                  <a:lnTo>
                    <a:pt x="69856" y="2113437"/>
                  </a:lnTo>
                  <a:lnTo>
                    <a:pt x="59552" y="2061641"/>
                  </a:lnTo>
                  <a:lnTo>
                    <a:pt x="50067" y="2009703"/>
                  </a:lnTo>
                  <a:lnTo>
                    <a:pt x="41398" y="1957621"/>
                  </a:lnTo>
                  <a:lnTo>
                    <a:pt x="33547" y="1905397"/>
                  </a:lnTo>
                  <a:lnTo>
                    <a:pt x="26514" y="1853031"/>
                  </a:lnTo>
                  <a:lnTo>
                    <a:pt x="20303" y="1800560"/>
                  </a:lnTo>
                  <a:lnTo>
                    <a:pt x="14920" y="1748025"/>
                  </a:lnTo>
                  <a:lnTo>
                    <a:pt x="10364" y="1695424"/>
                  </a:lnTo>
                  <a:lnTo>
                    <a:pt x="6635" y="1642758"/>
                  </a:lnTo>
                  <a:lnTo>
                    <a:pt x="3734" y="1590027"/>
                  </a:lnTo>
                  <a:lnTo>
                    <a:pt x="1660" y="1537231"/>
                  </a:lnTo>
                  <a:lnTo>
                    <a:pt x="415" y="1484409"/>
                  </a:lnTo>
                  <a:lnTo>
                    <a:pt x="0" y="1431600"/>
                  </a:lnTo>
                  <a:lnTo>
                    <a:pt x="414" y="1378804"/>
                  </a:lnTo>
                  <a:lnTo>
                    <a:pt x="1658" y="1326021"/>
                  </a:lnTo>
                  <a:lnTo>
                    <a:pt x="3732" y="1273251"/>
                  </a:lnTo>
                  <a:lnTo>
                    <a:pt x="6636" y="1220494"/>
                  </a:lnTo>
                  <a:lnTo>
                    <a:pt x="10367" y="1167789"/>
                  </a:lnTo>
                  <a:lnTo>
                    <a:pt x="14923" y="1115175"/>
                  </a:lnTo>
                  <a:lnTo>
                    <a:pt x="20304" y="1062652"/>
                  </a:lnTo>
                  <a:lnTo>
                    <a:pt x="26510" y="1010220"/>
                  </a:lnTo>
                  <a:lnTo>
                    <a:pt x="33541" y="957880"/>
                  </a:lnTo>
                  <a:lnTo>
                    <a:pt x="41397" y="905630"/>
                  </a:lnTo>
                  <a:lnTo>
                    <a:pt x="50072" y="853510"/>
                  </a:lnTo>
                  <a:lnTo>
                    <a:pt x="59559" y="801559"/>
                  </a:lnTo>
                  <a:lnTo>
                    <a:pt x="69859" y="749775"/>
                  </a:lnTo>
                  <a:lnTo>
                    <a:pt x="80972" y="698160"/>
                  </a:lnTo>
                  <a:lnTo>
                    <a:pt x="92897" y="646714"/>
                  </a:lnTo>
                  <a:lnTo>
                    <a:pt x="105635" y="595435"/>
                  </a:lnTo>
                  <a:lnTo>
                    <a:pt x="119176" y="544363"/>
                  </a:lnTo>
                  <a:lnTo>
                    <a:pt x="133510" y="493535"/>
                  </a:lnTo>
                  <a:lnTo>
                    <a:pt x="148638" y="442951"/>
                  </a:lnTo>
                  <a:lnTo>
                    <a:pt x="164559" y="392611"/>
                  </a:lnTo>
                  <a:lnTo>
                    <a:pt x="181273" y="342515"/>
                  </a:lnTo>
                  <a:lnTo>
                    <a:pt x="198780" y="292663"/>
                  </a:lnTo>
                  <a:lnTo>
                    <a:pt x="217068" y="243092"/>
                  </a:lnTo>
                  <a:lnTo>
                    <a:pt x="236122" y="193838"/>
                  </a:lnTo>
                  <a:lnTo>
                    <a:pt x="255942" y="144902"/>
                  </a:lnTo>
                  <a:lnTo>
                    <a:pt x="276530" y="96284"/>
                  </a:lnTo>
                  <a:lnTo>
                    <a:pt x="297884" y="47983"/>
                  </a:lnTo>
                  <a:lnTo>
                    <a:pt x="320005" y="0"/>
                  </a:lnTo>
                  <a:lnTo>
                    <a:pt x="3362347" y="1431617"/>
                  </a:lnTo>
                  <a:lnTo>
                    <a:pt x="164566" y="2470639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40495" y="3396357"/>
              <a:ext cx="3042920" cy="2720340"/>
            </a:xfrm>
            <a:custGeom>
              <a:avLst/>
              <a:gdLst/>
              <a:ahLst/>
              <a:cxnLst/>
              <a:rect l="l" t="t" r="r" b="b"/>
              <a:pathLst>
                <a:path w="3042920" h="2720340">
                  <a:moveTo>
                    <a:pt x="3042342" y="2720195"/>
                  </a:moveTo>
                  <a:lnTo>
                    <a:pt x="0" y="1288577"/>
                  </a:lnTo>
                  <a:lnTo>
                    <a:pt x="22881" y="1240925"/>
                  </a:lnTo>
                  <a:lnTo>
                    <a:pt x="46489" y="1193673"/>
                  </a:lnTo>
                  <a:lnTo>
                    <a:pt x="70826" y="1146821"/>
                  </a:lnTo>
                  <a:lnTo>
                    <a:pt x="95889" y="1100369"/>
                  </a:lnTo>
                  <a:lnTo>
                    <a:pt x="121680" y="1054317"/>
                  </a:lnTo>
                  <a:lnTo>
                    <a:pt x="148199" y="1008664"/>
                  </a:lnTo>
                  <a:lnTo>
                    <a:pt x="175445" y="963412"/>
                  </a:lnTo>
                  <a:lnTo>
                    <a:pt x="203419" y="918560"/>
                  </a:lnTo>
                  <a:lnTo>
                    <a:pt x="232092" y="874151"/>
                  </a:lnTo>
                  <a:lnTo>
                    <a:pt x="261436" y="830231"/>
                  </a:lnTo>
                  <a:lnTo>
                    <a:pt x="291453" y="786798"/>
                  </a:lnTo>
                  <a:lnTo>
                    <a:pt x="322141" y="743853"/>
                  </a:lnTo>
                  <a:lnTo>
                    <a:pt x="353500" y="701397"/>
                  </a:lnTo>
                  <a:lnTo>
                    <a:pt x="385531" y="659428"/>
                  </a:lnTo>
                  <a:lnTo>
                    <a:pt x="418234" y="617947"/>
                  </a:lnTo>
                  <a:lnTo>
                    <a:pt x="451609" y="576954"/>
                  </a:lnTo>
                  <a:lnTo>
                    <a:pt x="485622" y="536490"/>
                  </a:lnTo>
                  <a:lnTo>
                    <a:pt x="520240" y="496594"/>
                  </a:lnTo>
                  <a:lnTo>
                    <a:pt x="555463" y="457266"/>
                  </a:lnTo>
                  <a:lnTo>
                    <a:pt x="591292" y="418506"/>
                  </a:lnTo>
                  <a:lnTo>
                    <a:pt x="627725" y="380315"/>
                  </a:lnTo>
                  <a:lnTo>
                    <a:pt x="664764" y="342691"/>
                  </a:lnTo>
                  <a:lnTo>
                    <a:pt x="702408" y="305636"/>
                  </a:lnTo>
                  <a:lnTo>
                    <a:pt x="740657" y="269150"/>
                  </a:lnTo>
                  <a:lnTo>
                    <a:pt x="779473" y="233267"/>
                  </a:lnTo>
                  <a:lnTo>
                    <a:pt x="818819" y="198024"/>
                  </a:lnTo>
                  <a:lnTo>
                    <a:pt x="858693" y="163421"/>
                  </a:lnTo>
                  <a:lnTo>
                    <a:pt x="899097" y="129458"/>
                  </a:lnTo>
                  <a:lnTo>
                    <a:pt x="940030" y="96134"/>
                  </a:lnTo>
                  <a:lnTo>
                    <a:pt x="981492" y="63449"/>
                  </a:lnTo>
                  <a:lnTo>
                    <a:pt x="1023483" y="31405"/>
                  </a:lnTo>
                  <a:lnTo>
                    <a:pt x="1066004" y="0"/>
                  </a:lnTo>
                  <a:lnTo>
                    <a:pt x="3042342" y="27201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506500" y="2918771"/>
              <a:ext cx="1976755" cy="3197860"/>
            </a:xfrm>
            <a:custGeom>
              <a:avLst/>
              <a:gdLst/>
              <a:ahLst/>
              <a:cxnLst/>
              <a:rect l="l" t="t" r="r" b="b"/>
              <a:pathLst>
                <a:path w="1976754" h="3197860">
                  <a:moveTo>
                    <a:pt x="1976337" y="3197781"/>
                  </a:moveTo>
                  <a:lnTo>
                    <a:pt x="0" y="477586"/>
                  </a:lnTo>
                  <a:lnTo>
                    <a:pt x="43033" y="446831"/>
                  </a:lnTo>
                  <a:lnTo>
                    <a:pt x="86501" y="416785"/>
                  </a:lnTo>
                  <a:lnTo>
                    <a:pt x="130402" y="387447"/>
                  </a:lnTo>
                  <a:lnTo>
                    <a:pt x="174738" y="358817"/>
                  </a:lnTo>
                  <a:lnTo>
                    <a:pt x="219507" y="330895"/>
                  </a:lnTo>
                  <a:lnTo>
                    <a:pt x="264711" y="303682"/>
                  </a:lnTo>
                  <a:lnTo>
                    <a:pt x="310348" y="277176"/>
                  </a:lnTo>
                  <a:lnTo>
                    <a:pt x="356419" y="251379"/>
                  </a:lnTo>
                  <a:lnTo>
                    <a:pt x="402925" y="226289"/>
                  </a:lnTo>
                  <a:lnTo>
                    <a:pt x="449864" y="201908"/>
                  </a:lnTo>
                  <a:lnTo>
                    <a:pt x="497179" y="178264"/>
                  </a:lnTo>
                  <a:lnTo>
                    <a:pt x="544811" y="155388"/>
                  </a:lnTo>
                  <a:lnTo>
                    <a:pt x="592762" y="133279"/>
                  </a:lnTo>
                  <a:lnTo>
                    <a:pt x="641030" y="111937"/>
                  </a:lnTo>
                  <a:lnTo>
                    <a:pt x="689617" y="91363"/>
                  </a:lnTo>
                  <a:lnTo>
                    <a:pt x="738521" y="71556"/>
                  </a:lnTo>
                  <a:lnTo>
                    <a:pt x="787742" y="52516"/>
                  </a:lnTo>
                  <a:lnTo>
                    <a:pt x="837282" y="34243"/>
                  </a:lnTo>
                  <a:lnTo>
                    <a:pt x="887140" y="16738"/>
                  </a:lnTo>
                  <a:lnTo>
                    <a:pt x="937315" y="0"/>
                  </a:lnTo>
                  <a:lnTo>
                    <a:pt x="1976337" y="3197781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43815" y="2760841"/>
              <a:ext cx="1039494" cy="3355975"/>
            </a:xfrm>
            <a:custGeom>
              <a:avLst/>
              <a:gdLst/>
              <a:ahLst/>
              <a:cxnLst/>
              <a:rect l="l" t="t" r="r" b="b"/>
              <a:pathLst>
                <a:path w="1039495" h="3355975">
                  <a:moveTo>
                    <a:pt x="1039022" y="3355711"/>
                  </a:moveTo>
                  <a:lnTo>
                    <a:pt x="0" y="157930"/>
                  </a:lnTo>
                  <a:lnTo>
                    <a:pt x="47595" y="142849"/>
                  </a:lnTo>
                  <a:lnTo>
                    <a:pt x="95328" y="128493"/>
                  </a:lnTo>
                  <a:lnTo>
                    <a:pt x="143200" y="114860"/>
                  </a:lnTo>
                  <a:lnTo>
                    <a:pt x="191209" y="101951"/>
                  </a:lnTo>
                  <a:lnTo>
                    <a:pt x="239357" y="89766"/>
                  </a:lnTo>
                  <a:lnTo>
                    <a:pt x="287643" y="78305"/>
                  </a:lnTo>
                  <a:lnTo>
                    <a:pt x="336067" y="67567"/>
                  </a:lnTo>
                  <a:lnTo>
                    <a:pt x="384628" y="57553"/>
                  </a:lnTo>
                  <a:lnTo>
                    <a:pt x="433328" y="48263"/>
                  </a:lnTo>
                  <a:lnTo>
                    <a:pt x="482166" y="39697"/>
                  </a:lnTo>
                  <a:lnTo>
                    <a:pt x="531142" y="31854"/>
                  </a:lnTo>
                  <a:lnTo>
                    <a:pt x="580257" y="24736"/>
                  </a:lnTo>
                  <a:lnTo>
                    <a:pt x="629509" y="18341"/>
                  </a:lnTo>
                  <a:lnTo>
                    <a:pt x="678899" y="12670"/>
                  </a:lnTo>
                  <a:lnTo>
                    <a:pt x="728427" y="7723"/>
                  </a:lnTo>
                  <a:lnTo>
                    <a:pt x="778094" y="3499"/>
                  </a:lnTo>
                  <a:lnTo>
                    <a:pt x="827898" y="0"/>
                  </a:lnTo>
                  <a:lnTo>
                    <a:pt x="1039022" y="3355711"/>
                  </a:lnTo>
                  <a:close/>
                </a:path>
              </a:pathLst>
            </a:custGeom>
            <a:solidFill>
              <a:srgbClr val="FF00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271714" y="2754206"/>
              <a:ext cx="211454" cy="3362960"/>
            </a:xfrm>
            <a:custGeom>
              <a:avLst/>
              <a:gdLst/>
              <a:ahLst/>
              <a:cxnLst/>
              <a:rect l="l" t="t" r="r" b="b"/>
              <a:pathLst>
                <a:path w="211454" h="3362960">
                  <a:moveTo>
                    <a:pt x="211123" y="3362346"/>
                  </a:moveTo>
                  <a:lnTo>
                    <a:pt x="0" y="6634"/>
                  </a:lnTo>
                  <a:lnTo>
                    <a:pt x="52657" y="3735"/>
                  </a:lnTo>
                  <a:lnTo>
                    <a:pt x="105341" y="1663"/>
                  </a:lnTo>
                  <a:lnTo>
                    <a:pt x="158051" y="418"/>
                  </a:lnTo>
                  <a:lnTo>
                    <a:pt x="210787" y="0"/>
                  </a:lnTo>
                  <a:lnTo>
                    <a:pt x="211123" y="3362346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2883334" y="6372337"/>
            <a:ext cx="2317115" cy="836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02005" marR="5080" indent="-789940">
              <a:lnSpc>
                <a:spcPct val="100299"/>
              </a:lnSpc>
              <a:spcBef>
                <a:spcPts val="105"/>
              </a:spcBef>
            </a:pPr>
            <a:r>
              <a:rPr dirty="0" sz="2650" spc="-15">
                <a:latin typeface="Tahoma"/>
                <a:cs typeface="Tahoma"/>
              </a:rPr>
              <a:t>Temel</a:t>
            </a:r>
            <a:r>
              <a:rPr dirty="0" sz="2650" spc="-175">
                <a:latin typeface="Tahoma"/>
                <a:cs typeface="Tahoma"/>
              </a:rPr>
              <a:t> </a:t>
            </a:r>
            <a:r>
              <a:rPr dirty="0" sz="2650" spc="125">
                <a:latin typeface="Tahoma"/>
                <a:cs typeface="Tahoma"/>
              </a:rPr>
              <a:t>Giderler </a:t>
            </a:r>
            <a:r>
              <a:rPr dirty="0" sz="2650" spc="-810">
                <a:latin typeface="Tahoma"/>
                <a:cs typeface="Tahoma"/>
              </a:rPr>
              <a:t> </a:t>
            </a:r>
            <a:r>
              <a:rPr dirty="0" sz="2650" spc="35">
                <a:latin typeface="Tahoma"/>
                <a:cs typeface="Tahoma"/>
              </a:rPr>
              <a:t>55%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7292" y="5341062"/>
            <a:ext cx="3016250" cy="833119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165860" marR="5080" indent="-1153795">
              <a:lnSpc>
                <a:spcPts val="3160"/>
              </a:lnSpc>
              <a:spcBef>
                <a:spcPts val="235"/>
              </a:spcBef>
            </a:pPr>
            <a:r>
              <a:rPr dirty="0" sz="2650" spc="120">
                <a:latin typeface="Tahoma"/>
                <a:cs typeface="Tahoma"/>
              </a:rPr>
              <a:t>Tasarruf</a:t>
            </a:r>
            <a:r>
              <a:rPr dirty="0" sz="2650" spc="-135">
                <a:latin typeface="Tahoma"/>
                <a:cs typeface="Tahoma"/>
              </a:rPr>
              <a:t> </a:t>
            </a:r>
            <a:r>
              <a:rPr dirty="0" sz="2650" spc="70">
                <a:latin typeface="Tahoma"/>
                <a:cs typeface="Tahoma"/>
              </a:rPr>
              <a:t>ve</a:t>
            </a:r>
            <a:r>
              <a:rPr dirty="0" sz="2650" spc="-130">
                <a:latin typeface="Tahoma"/>
                <a:cs typeface="Tahoma"/>
              </a:rPr>
              <a:t> </a:t>
            </a:r>
            <a:r>
              <a:rPr dirty="0" sz="2650" spc="35">
                <a:latin typeface="Tahoma"/>
                <a:cs typeface="Tahoma"/>
              </a:rPr>
              <a:t>Yatırım </a:t>
            </a:r>
            <a:r>
              <a:rPr dirty="0" sz="2650" spc="-815">
                <a:latin typeface="Tahoma"/>
                <a:cs typeface="Tahoma"/>
              </a:rPr>
              <a:t> </a:t>
            </a:r>
            <a:r>
              <a:rPr dirty="0" sz="2650" spc="-35">
                <a:latin typeface="Tahoma"/>
                <a:cs typeface="Tahoma"/>
              </a:rPr>
              <a:t>12%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0993" y="8147056"/>
            <a:ext cx="5360670" cy="2072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40815" marR="1979930" indent="-1428750">
              <a:lnSpc>
                <a:spcPct val="108600"/>
              </a:lnSpc>
              <a:spcBef>
                <a:spcPts val="95"/>
              </a:spcBef>
            </a:pPr>
            <a:r>
              <a:rPr dirty="0" sz="2650" spc="75">
                <a:latin typeface="Tahoma"/>
                <a:cs typeface="Tahoma"/>
              </a:rPr>
              <a:t>Eğlence</a:t>
            </a:r>
            <a:r>
              <a:rPr dirty="0" sz="2650" spc="-130">
                <a:latin typeface="Tahoma"/>
                <a:cs typeface="Tahoma"/>
              </a:rPr>
              <a:t> </a:t>
            </a:r>
            <a:r>
              <a:rPr dirty="0" sz="2650" spc="70">
                <a:latin typeface="Tahoma"/>
                <a:cs typeface="Tahoma"/>
              </a:rPr>
              <a:t>ve</a:t>
            </a:r>
            <a:r>
              <a:rPr dirty="0" sz="2650" spc="-125">
                <a:latin typeface="Tahoma"/>
                <a:cs typeface="Tahoma"/>
              </a:rPr>
              <a:t> </a:t>
            </a:r>
            <a:r>
              <a:rPr dirty="0" sz="2650" spc="80">
                <a:latin typeface="Tahoma"/>
                <a:cs typeface="Tahoma"/>
              </a:rPr>
              <a:t>Aktiviteler </a:t>
            </a:r>
            <a:r>
              <a:rPr dirty="0" sz="2650" spc="-810">
                <a:latin typeface="Tahoma"/>
                <a:cs typeface="Tahoma"/>
              </a:rPr>
              <a:t> </a:t>
            </a:r>
            <a:r>
              <a:rPr dirty="0" sz="2650" spc="-45">
                <a:latin typeface="Tahoma"/>
                <a:cs typeface="Tahoma"/>
              </a:rPr>
              <a:t>7%</a:t>
            </a:r>
            <a:endParaRPr sz="2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ahoma"/>
              <a:cs typeface="Tahoma"/>
            </a:endParaRPr>
          </a:p>
          <a:p>
            <a:pPr marL="3398520" marR="5080" indent="-1424305">
              <a:lnSpc>
                <a:spcPct val="107500"/>
              </a:lnSpc>
            </a:pPr>
            <a:r>
              <a:rPr dirty="0" sz="2650" spc="85">
                <a:latin typeface="Tahoma"/>
                <a:cs typeface="Tahoma"/>
              </a:rPr>
              <a:t>Giyim</a:t>
            </a:r>
            <a:r>
              <a:rPr dirty="0" sz="2650" spc="-125">
                <a:latin typeface="Tahoma"/>
                <a:cs typeface="Tahoma"/>
              </a:rPr>
              <a:t> </a:t>
            </a:r>
            <a:r>
              <a:rPr dirty="0" sz="2650" spc="70">
                <a:latin typeface="Tahoma"/>
                <a:cs typeface="Tahoma"/>
              </a:rPr>
              <a:t>ve</a:t>
            </a:r>
            <a:r>
              <a:rPr dirty="0" sz="2650" spc="-120">
                <a:latin typeface="Tahoma"/>
                <a:cs typeface="Tahoma"/>
              </a:rPr>
              <a:t> </a:t>
            </a:r>
            <a:r>
              <a:rPr dirty="0" sz="2650">
                <a:latin typeface="Tahoma"/>
                <a:cs typeface="Tahoma"/>
              </a:rPr>
              <a:t>Kişisel</a:t>
            </a:r>
            <a:r>
              <a:rPr dirty="0" sz="2650" spc="-125">
                <a:latin typeface="Tahoma"/>
                <a:cs typeface="Tahoma"/>
              </a:rPr>
              <a:t> </a:t>
            </a:r>
            <a:r>
              <a:rPr dirty="0" sz="2650" spc="45">
                <a:latin typeface="Tahoma"/>
                <a:cs typeface="Tahoma"/>
              </a:rPr>
              <a:t>Bakım </a:t>
            </a:r>
            <a:r>
              <a:rPr dirty="0" sz="2650" spc="-810">
                <a:latin typeface="Tahoma"/>
                <a:cs typeface="Tahoma"/>
              </a:rPr>
              <a:t> </a:t>
            </a:r>
            <a:r>
              <a:rPr dirty="0" sz="2650" spc="45">
                <a:latin typeface="Tahoma"/>
                <a:cs typeface="Tahoma"/>
              </a:rPr>
              <a:t>8%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6093" y="1781429"/>
            <a:ext cx="5434965" cy="175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781935" marR="5080">
              <a:lnSpc>
                <a:spcPct val="108500"/>
              </a:lnSpc>
              <a:spcBef>
                <a:spcPts val="95"/>
              </a:spcBef>
            </a:pPr>
            <a:r>
              <a:rPr dirty="0" sz="2650" spc="55">
                <a:latin typeface="Tahoma"/>
                <a:cs typeface="Tahoma"/>
              </a:rPr>
              <a:t>Eğitim</a:t>
            </a:r>
            <a:r>
              <a:rPr dirty="0" sz="2650" spc="-130">
                <a:latin typeface="Tahoma"/>
                <a:cs typeface="Tahoma"/>
              </a:rPr>
              <a:t> </a:t>
            </a:r>
            <a:r>
              <a:rPr dirty="0" sz="2650" spc="70">
                <a:latin typeface="Tahoma"/>
                <a:cs typeface="Tahoma"/>
              </a:rPr>
              <a:t>ve</a:t>
            </a:r>
            <a:r>
              <a:rPr dirty="0" sz="2650" spc="-130">
                <a:latin typeface="Tahoma"/>
                <a:cs typeface="Tahoma"/>
              </a:rPr>
              <a:t> </a:t>
            </a:r>
            <a:r>
              <a:rPr dirty="0" sz="2650" spc="55">
                <a:latin typeface="Tahoma"/>
                <a:cs typeface="Tahoma"/>
              </a:rPr>
              <a:t>Gelişim </a:t>
            </a:r>
            <a:r>
              <a:rPr dirty="0" sz="2650" spc="-810">
                <a:latin typeface="Tahoma"/>
                <a:cs typeface="Tahoma"/>
              </a:rPr>
              <a:t> </a:t>
            </a:r>
            <a:r>
              <a:rPr dirty="0" sz="2650" spc="30">
                <a:latin typeface="Tahoma"/>
                <a:cs typeface="Tahoma"/>
              </a:rPr>
              <a:t>4%</a:t>
            </a:r>
            <a:endParaRPr sz="2650">
              <a:latin typeface="Tahoma"/>
              <a:cs typeface="Tahoma"/>
            </a:endParaRPr>
          </a:p>
          <a:p>
            <a:pPr algn="ctr" marR="2903855">
              <a:lnSpc>
                <a:spcPts val="3045"/>
              </a:lnSpc>
            </a:pPr>
            <a:r>
              <a:rPr dirty="0" sz="2650" spc="204">
                <a:latin typeface="Tahoma"/>
                <a:cs typeface="Tahoma"/>
              </a:rPr>
              <a:t>Borç</a:t>
            </a:r>
            <a:r>
              <a:rPr dirty="0" sz="2650" spc="-160">
                <a:latin typeface="Tahoma"/>
                <a:cs typeface="Tahoma"/>
              </a:rPr>
              <a:t> </a:t>
            </a:r>
            <a:r>
              <a:rPr dirty="0" sz="2650" spc="105">
                <a:latin typeface="Tahoma"/>
                <a:cs typeface="Tahoma"/>
              </a:rPr>
              <a:t>Ödemeleri</a:t>
            </a:r>
            <a:endParaRPr sz="2650">
              <a:latin typeface="Tahoma"/>
              <a:cs typeface="Tahoma"/>
            </a:endParaRPr>
          </a:p>
          <a:p>
            <a:pPr algn="ctr" marR="2903855">
              <a:lnSpc>
                <a:spcPct val="100000"/>
              </a:lnSpc>
              <a:spcBef>
                <a:spcPts val="470"/>
              </a:spcBef>
            </a:pPr>
            <a:r>
              <a:rPr dirty="0" sz="2650" spc="45">
                <a:latin typeface="Tahoma"/>
                <a:cs typeface="Tahoma"/>
              </a:rPr>
              <a:t>8%</a:t>
            </a:r>
            <a:endParaRPr sz="2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05" y="0"/>
              <a:ext cx="18107024" cy="10286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27833" y="2352689"/>
            <a:ext cx="5336540" cy="7477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13030">
              <a:lnSpc>
                <a:spcPts val="4085"/>
              </a:lnSpc>
            </a:pPr>
            <a:r>
              <a:rPr dirty="0" sz="4300" spc="130" b="1">
                <a:latin typeface="Arial"/>
                <a:cs typeface="Arial"/>
              </a:rPr>
              <a:t>Gelirler</a:t>
            </a:r>
            <a:endParaRPr sz="4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60">
                <a:latin typeface="Tahoma"/>
                <a:cs typeface="Tahoma"/>
              </a:rPr>
              <a:t>Aileden</a:t>
            </a:r>
            <a:r>
              <a:rPr dirty="0" sz="3600" spc="-160">
                <a:latin typeface="Tahoma"/>
                <a:cs typeface="Tahoma"/>
              </a:rPr>
              <a:t> </a:t>
            </a:r>
            <a:r>
              <a:rPr dirty="0" sz="3600" spc="130">
                <a:latin typeface="Tahoma"/>
                <a:cs typeface="Tahoma"/>
              </a:rPr>
              <a:t>Gelen</a:t>
            </a:r>
            <a:r>
              <a:rPr dirty="0" sz="3600" spc="-155">
                <a:latin typeface="Tahoma"/>
                <a:cs typeface="Tahoma"/>
              </a:rPr>
              <a:t> </a:t>
            </a:r>
            <a:r>
              <a:rPr dirty="0" sz="3600" spc="270">
                <a:latin typeface="Tahoma"/>
                <a:cs typeface="Tahoma"/>
              </a:rPr>
              <a:t>Para</a:t>
            </a:r>
            <a:r>
              <a:rPr dirty="0" sz="3600" spc="-155">
                <a:latin typeface="Tahoma"/>
                <a:cs typeface="Tahoma"/>
              </a:rPr>
              <a:t> </a:t>
            </a:r>
            <a:r>
              <a:rPr dirty="0" sz="3600" spc="-10">
                <a:latin typeface="Tahoma"/>
                <a:cs typeface="Tahoma"/>
              </a:rPr>
              <a:t>xxxTL</a:t>
            </a:r>
            <a:endParaRPr sz="3600">
              <a:latin typeface="Tahoma"/>
              <a:cs typeface="Tahoma"/>
            </a:endParaRPr>
          </a:p>
          <a:p>
            <a:pPr marL="735965" marR="728345" indent="1099820">
              <a:lnSpc>
                <a:spcPct val="279500"/>
              </a:lnSpc>
              <a:spcBef>
                <a:spcPts val="15"/>
              </a:spcBef>
            </a:pPr>
            <a:r>
              <a:rPr dirty="0" sz="3600" spc="150">
                <a:latin typeface="Tahoma"/>
                <a:cs typeface="Tahoma"/>
              </a:rPr>
              <a:t>Burslar </a:t>
            </a:r>
            <a:r>
              <a:rPr dirty="0" sz="3600" spc="155">
                <a:latin typeface="Tahoma"/>
                <a:cs typeface="Tahoma"/>
              </a:rPr>
              <a:t> </a:t>
            </a:r>
            <a:r>
              <a:rPr dirty="0" sz="3600" spc="75">
                <a:latin typeface="Tahoma"/>
                <a:cs typeface="Tahoma"/>
              </a:rPr>
              <a:t>Hisse</a:t>
            </a:r>
            <a:r>
              <a:rPr dirty="0" sz="3600" spc="-170">
                <a:latin typeface="Tahoma"/>
                <a:cs typeface="Tahoma"/>
              </a:rPr>
              <a:t> </a:t>
            </a:r>
            <a:r>
              <a:rPr dirty="0" sz="3600" spc="120">
                <a:latin typeface="Tahoma"/>
                <a:cs typeface="Tahoma"/>
              </a:rPr>
              <a:t>ve</a:t>
            </a:r>
            <a:r>
              <a:rPr dirty="0" sz="3600" spc="-165">
                <a:latin typeface="Tahoma"/>
                <a:cs typeface="Tahoma"/>
              </a:rPr>
              <a:t> </a:t>
            </a:r>
            <a:r>
              <a:rPr dirty="0" sz="3600" spc="35">
                <a:latin typeface="Tahoma"/>
                <a:cs typeface="Tahoma"/>
              </a:rPr>
              <a:t>Halka</a:t>
            </a:r>
            <a:r>
              <a:rPr dirty="0" sz="3600" spc="-165">
                <a:latin typeface="Tahoma"/>
                <a:cs typeface="Tahoma"/>
              </a:rPr>
              <a:t> </a:t>
            </a:r>
            <a:r>
              <a:rPr dirty="0" sz="3600" spc="235">
                <a:latin typeface="Tahoma"/>
                <a:cs typeface="Tahoma"/>
              </a:rPr>
              <a:t>Arz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3600" spc="60">
                <a:latin typeface="Tahoma"/>
                <a:cs typeface="Tahoma"/>
              </a:rPr>
              <a:t>Harçlık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3600" spc="150">
                <a:latin typeface="Tahoma"/>
                <a:cs typeface="Tahoma"/>
              </a:rPr>
              <a:t>Tam-Yarı</a:t>
            </a:r>
            <a:r>
              <a:rPr dirty="0" sz="3600" spc="-160">
                <a:latin typeface="Tahoma"/>
                <a:cs typeface="Tahoma"/>
              </a:rPr>
              <a:t> </a:t>
            </a:r>
            <a:r>
              <a:rPr dirty="0" sz="3600" spc="40">
                <a:latin typeface="Tahoma"/>
                <a:cs typeface="Tahoma"/>
              </a:rPr>
              <a:t>Zamanlı</a:t>
            </a:r>
            <a:r>
              <a:rPr dirty="0" sz="3600" spc="-160">
                <a:latin typeface="Tahoma"/>
                <a:cs typeface="Tahoma"/>
              </a:rPr>
              <a:t> </a:t>
            </a:r>
            <a:r>
              <a:rPr dirty="0" sz="3600" spc="-225">
                <a:latin typeface="Tahoma"/>
                <a:cs typeface="Tahoma"/>
              </a:rPr>
              <a:t>İş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3535" y="2409816"/>
            <a:ext cx="6937375" cy="7420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420"/>
              </a:lnSpc>
            </a:pPr>
            <a:r>
              <a:rPr dirty="0" sz="3600" spc="135" b="1">
                <a:latin typeface="Arial"/>
                <a:cs typeface="Arial"/>
              </a:rPr>
              <a:t>Giderler</a:t>
            </a:r>
            <a:endParaRPr sz="3600">
              <a:latin typeface="Arial"/>
              <a:cs typeface="Arial"/>
            </a:endParaRPr>
          </a:p>
          <a:p>
            <a:pPr algn="ctr" marL="1038225" marR="1030605">
              <a:lnSpc>
                <a:spcPct val="220900"/>
              </a:lnSpc>
              <a:spcBef>
                <a:spcPts val="675"/>
              </a:spcBef>
            </a:pPr>
            <a:r>
              <a:rPr dirty="0" sz="3600" spc="135">
                <a:latin typeface="Tahoma"/>
                <a:cs typeface="Tahoma"/>
              </a:rPr>
              <a:t>Barınma</a:t>
            </a:r>
            <a:r>
              <a:rPr dirty="0" sz="3600" spc="-180">
                <a:latin typeface="Tahoma"/>
                <a:cs typeface="Tahoma"/>
              </a:rPr>
              <a:t> </a:t>
            </a:r>
            <a:r>
              <a:rPr dirty="0" sz="3600" spc="235">
                <a:latin typeface="Tahoma"/>
                <a:cs typeface="Tahoma"/>
              </a:rPr>
              <a:t>Masrafı</a:t>
            </a:r>
            <a:r>
              <a:rPr dirty="0" sz="3600" spc="-175">
                <a:latin typeface="Tahoma"/>
                <a:cs typeface="Tahoma"/>
              </a:rPr>
              <a:t> </a:t>
            </a:r>
            <a:r>
              <a:rPr dirty="0" sz="3600" spc="-10">
                <a:latin typeface="Tahoma"/>
                <a:cs typeface="Tahoma"/>
              </a:rPr>
              <a:t>xxxTL </a:t>
            </a:r>
            <a:r>
              <a:rPr dirty="0" sz="3600" spc="-1110">
                <a:latin typeface="Tahoma"/>
                <a:cs typeface="Tahoma"/>
              </a:rPr>
              <a:t> </a:t>
            </a:r>
            <a:r>
              <a:rPr dirty="0" sz="3600" spc="45">
                <a:latin typeface="Tahoma"/>
                <a:cs typeface="Tahoma"/>
              </a:rPr>
              <a:t>Temel</a:t>
            </a:r>
            <a:endParaRPr sz="3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dirty="0" sz="3600" spc="55">
                <a:latin typeface="Tahoma"/>
                <a:cs typeface="Tahoma"/>
              </a:rPr>
              <a:t>Giderler(Ulaşım,Faturalar,Yemek)</a:t>
            </a:r>
            <a:endParaRPr sz="3600">
              <a:latin typeface="Tahoma"/>
              <a:cs typeface="Tahoma"/>
            </a:endParaRPr>
          </a:p>
          <a:p>
            <a:pPr algn="ctr" marL="882650" marR="875030">
              <a:lnSpc>
                <a:spcPts val="10220"/>
              </a:lnSpc>
              <a:spcBef>
                <a:spcPts val="705"/>
              </a:spcBef>
            </a:pPr>
            <a:r>
              <a:rPr dirty="0" sz="3600">
                <a:latin typeface="Tahoma"/>
                <a:cs typeface="Tahoma"/>
              </a:rPr>
              <a:t>Kişisel</a:t>
            </a:r>
            <a:r>
              <a:rPr dirty="0" sz="3600" spc="-170">
                <a:latin typeface="Tahoma"/>
                <a:cs typeface="Tahoma"/>
              </a:rPr>
              <a:t> </a:t>
            </a:r>
            <a:r>
              <a:rPr dirty="0" sz="3600" spc="120">
                <a:latin typeface="Tahoma"/>
                <a:cs typeface="Tahoma"/>
              </a:rPr>
              <a:t>ve</a:t>
            </a:r>
            <a:r>
              <a:rPr dirty="0" sz="3600" spc="-170">
                <a:latin typeface="Tahoma"/>
                <a:cs typeface="Tahoma"/>
              </a:rPr>
              <a:t> </a:t>
            </a:r>
            <a:r>
              <a:rPr dirty="0" sz="3600" spc="180">
                <a:latin typeface="Tahoma"/>
                <a:cs typeface="Tahoma"/>
              </a:rPr>
              <a:t>Maddi</a:t>
            </a:r>
            <a:r>
              <a:rPr dirty="0" sz="3600" spc="-170">
                <a:latin typeface="Tahoma"/>
                <a:cs typeface="Tahoma"/>
              </a:rPr>
              <a:t> </a:t>
            </a:r>
            <a:r>
              <a:rPr dirty="0" sz="3600" spc="-40">
                <a:latin typeface="Tahoma"/>
                <a:cs typeface="Tahoma"/>
              </a:rPr>
              <a:t>YATIRIM </a:t>
            </a:r>
            <a:r>
              <a:rPr dirty="0" sz="3600" spc="-1110">
                <a:latin typeface="Tahoma"/>
                <a:cs typeface="Tahoma"/>
              </a:rPr>
              <a:t> </a:t>
            </a:r>
            <a:r>
              <a:rPr dirty="0" sz="3600" spc="15">
                <a:latin typeface="Tahoma"/>
                <a:cs typeface="Tahoma"/>
              </a:rPr>
              <a:t>Birikim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3600" spc="110">
                <a:latin typeface="Tahoma"/>
                <a:cs typeface="Tahoma"/>
              </a:rPr>
              <a:t>Eğlence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28700" y="1971666"/>
            <a:ext cx="16230600" cy="8298815"/>
            <a:chOff x="1028700" y="1971666"/>
            <a:chExt cx="16230600" cy="8298815"/>
          </a:xfrm>
        </p:grpSpPr>
        <p:sp>
          <p:nvSpPr>
            <p:cNvPr id="8" name="object 8"/>
            <p:cNvSpPr/>
            <p:nvPr/>
          </p:nvSpPr>
          <p:spPr>
            <a:xfrm>
              <a:off x="1047737" y="2009774"/>
              <a:ext cx="16192500" cy="8222615"/>
            </a:xfrm>
            <a:custGeom>
              <a:avLst/>
              <a:gdLst/>
              <a:ahLst/>
              <a:cxnLst/>
              <a:rect l="l" t="t" r="r" b="b"/>
              <a:pathLst>
                <a:path w="16192500" h="8222615">
                  <a:moveTo>
                    <a:pt x="16192500" y="0"/>
                  </a:moveTo>
                  <a:lnTo>
                    <a:pt x="8096250" y="0"/>
                  </a:lnTo>
                  <a:lnTo>
                    <a:pt x="0" y="0"/>
                  </a:lnTo>
                  <a:lnTo>
                    <a:pt x="0" y="8222462"/>
                  </a:lnTo>
                  <a:lnTo>
                    <a:pt x="8096250" y="8222462"/>
                  </a:lnTo>
                  <a:lnTo>
                    <a:pt x="16192500" y="8222462"/>
                  </a:lnTo>
                  <a:lnTo>
                    <a:pt x="16192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28700" y="1990716"/>
              <a:ext cx="16230600" cy="8260715"/>
            </a:xfrm>
            <a:custGeom>
              <a:avLst/>
              <a:gdLst/>
              <a:ahLst/>
              <a:cxnLst/>
              <a:rect l="l" t="t" r="r" b="b"/>
              <a:pathLst>
                <a:path w="16230600" h="8260715">
                  <a:moveTo>
                    <a:pt x="19049" y="19049"/>
                  </a:moveTo>
                  <a:lnTo>
                    <a:pt x="19049" y="8241518"/>
                  </a:lnTo>
                </a:path>
                <a:path w="16230600" h="8260715">
                  <a:moveTo>
                    <a:pt x="8115299" y="19049"/>
                  </a:moveTo>
                  <a:lnTo>
                    <a:pt x="8115299" y="8241518"/>
                  </a:lnTo>
                </a:path>
                <a:path w="16230600" h="8260715">
                  <a:moveTo>
                    <a:pt x="16211548" y="19049"/>
                  </a:moveTo>
                  <a:lnTo>
                    <a:pt x="16211548" y="8241518"/>
                  </a:lnTo>
                </a:path>
                <a:path w="16230600" h="8260715">
                  <a:moveTo>
                    <a:pt x="0" y="0"/>
                  </a:moveTo>
                  <a:lnTo>
                    <a:pt x="16230598" y="0"/>
                  </a:lnTo>
                </a:path>
                <a:path w="16230600" h="8260715">
                  <a:moveTo>
                    <a:pt x="0" y="1297783"/>
                  </a:moveTo>
                  <a:lnTo>
                    <a:pt x="16230598" y="1297783"/>
                  </a:lnTo>
                </a:path>
                <a:path w="16230600" h="8260715">
                  <a:moveTo>
                    <a:pt x="0" y="2595567"/>
                  </a:moveTo>
                  <a:lnTo>
                    <a:pt x="16230598" y="2595567"/>
                  </a:lnTo>
                </a:path>
                <a:path w="16230600" h="8260715">
                  <a:moveTo>
                    <a:pt x="0" y="4367217"/>
                  </a:moveTo>
                  <a:lnTo>
                    <a:pt x="16230598" y="4367217"/>
                  </a:lnTo>
                </a:path>
                <a:path w="16230600" h="8260715">
                  <a:moveTo>
                    <a:pt x="0" y="5665000"/>
                  </a:moveTo>
                  <a:lnTo>
                    <a:pt x="16230598" y="5665000"/>
                  </a:lnTo>
                </a:path>
                <a:path w="16230600" h="8260715">
                  <a:moveTo>
                    <a:pt x="0" y="6962784"/>
                  </a:moveTo>
                  <a:lnTo>
                    <a:pt x="16230598" y="6962784"/>
                  </a:lnTo>
                </a:path>
                <a:path w="16230600" h="8260715">
                  <a:moveTo>
                    <a:pt x="0" y="8260568"/>
                  </a:moveTo>
                  <a:lnTo>
                    <a:pt x="16230598" y="8260568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94498" y="252476"/>
            <a:ext cx="12882880" cy="1427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200" spc="-5" b="1">
                <a:solidFill>
                  <a:srgbClr val="000000"/>
                </a:solidFill>
                <a:latin typeface="Arial"/>
                <a:cs typeface="Arial"/>
              </a:rPr>
              <a:t>Biz</a:t>
            </a:r>
            <a:r>
              <a:rPr dirty="0" sz="92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200" spc="-5" b="1">
                <a:solidFill>
                  <a:srgbClr val="000000"/>
                </a:solidFill>
                <a:latin typeface="Arial"/>
                <a:cs typeface="Arial"/>
              </a:rPr>
              <a:t>Nasıl</a:t>
            </a:r>
            <a:r>
              <a:rPr dirty="0" sz="92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200" spc="-5" b="1">
                <a:solidFill>
                  <a:srgbClr val="000000"/>
                </a:solidFill>
                <a:latin typeface="Arial"/>
                <a:cs typeface="Arial"/>
              </a:rPr>
              <a:t>Planlayacağız</a:t>
            </a:r>
            <a:endParaRPr sz="9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9779" y="8879353"/>
              <a:ext cx="1961797" cy="139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89484" y="0"/>
              <a:ext cx="2616968" cy="129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46199" y="0"/>
              <a:ext cx="1941799" cy="1879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72080" y="8781460"/>
              <a:ext cx="2900258" cy="1498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59996" y="5066246"/>
              <a:ext cx="1028003" cy="2565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3247" y="0"/>
              <a:ext cx="2654988" cy="1460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1645" y="8566986"/>
              <a:ext cx="2481704" cy="17200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559113"/>
              <a:ext cx="1325283" cy="2984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7470165"/>
              <a:ext cx="2308306" cy="28153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62704" y="8454571"/>
              <a:ext cx="1225293" cy="1828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1716559" cy="2578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43955" y="9201020"/>
              <a:ext cx="2987543" cy="1085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33935" y="0"/>
              <a:ext cx="2074607" cy="12001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487686" y="2462775"/>
              <a:ext cx="800312" cy="17525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55367" y="0"/>
              <a:ext cx="1595743" cy="11992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81182" y="0"/>
              <a:ext cx="1461687" cy="120268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375182" y="2029975"/>
            <a:ext cx="10228580" cy="5713095"/>
          </a:xfrm>
          <a:prstGeom prst="rect"/>
        </p:spPr>
        <p:txBody>
          <a:bodyPr wrap="square" lIns="0" tIns="256540" rIns="0" bIns="0" rtlCol="0" vert="horz">
            <a:spAutoFit/>
          </a:bodyPr>
          <a:lstStyle/>
          <a:p>
            <a:pPr algn="ctr" marL="12700" marR="5080" indent="-635">
              <a:lnSpc>
                <a:spcPts val="14319"/>
              </a:lnSpc>
              <a:spcBef>
                <a:spcPts val="2020"/>
              </a:spcBef>
            </a:pPr>
            <a:r>
              <a:rPr dirty="0" sz="13450" spc="-760" i="1">
                <a:solidFill>
                  <a:srgbClr val="000000"/>
                </a:solidFill>
                <a:latin typeface="Arial"/>
                <a:cs typeface="Arial"/>
              </a:rPr>
              <a:t>Beni </a:t>
            </a:r>
            <a:r>
              <a:rPr dirty="0" sz="13450" spc="-75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3450" spc="-915" i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sz="13450" spc="-900" i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z="13450" spc="-925" i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z="13450" spc="-1115" i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z="13450" spc="-630" i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z="13450" spc="-200" i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sz="13450" spc="-900" i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z="13450" spc="-265" i="1">
                <a:solidFill>
                  <a:srgbClr val="000000"/>
                </a:solidFill>
                <a:latin typeface="Arial"/>
                <a:cs typeface="Arial"/>
              </a:rPr>
              <a:t>ğ</a:t>
            </a:r>
            <a:r>
              <a:rPr dirty="0" sz="13450" spc="-900" i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z="13450" spc="-925" i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z="13450" spc="-900" i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z="13450" spc="-515" i="1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dirty="0" sz="13450" spc="-133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3450" spc="-1500" i="1">
                <a:solidFill>
                  <a:srgbClr val="000000"/>
                </a:solidFill>
                <a:latin typeface="Arial"/>
                <a:cs typeface="Arial"/>
              </a:rPr>
              <a:t>İ</a:t>
            </a:r>
            <a:r>
              <a:rPr dirty="0" sz="13450" spc="60" i="1">
                <a:solidFill>
                  <a:srgbClr val="000000"/>
                </a:solidFill>
                <a:latin typeface="Arial"/>
                <a:cs typeface="Arial"/>
              </a:rPr>
              <a:t>ç</a:t>
            </a:r>
            <a:r>
              <a:rPr dirty="0" sz="13450" spc="-900" i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sz="13450" spc="-300" i="1">
                <a:solidFill>
                  <a:srgbClr val="000000"/>
                </a:solidFill>
                <a:latin typeface="Arial"/>
                <a:cs typeface="Arial"/>
              </a:rPr>
              <a:t>n  </a:t>
            </a:r>
            <a:r>
              <a:rPr dirty="0" sz="13450" spc="-610" i="1">
                <a:solidFill>
                  <a:srgbClr val="000000"/>
                </a:solidFill>
                <a:latin typeface="Arial"/>
                <a:cs typeface="Arial"/>
              </a:rPr>
              <a:t>Teşekkürler</a:t>
            </a:r>
            <a:endParaRPr sz="1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FCFC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musa hakanoğlu</dc:creator>
  <cp:keywords>DAF0oNxlrB8,BAF0oBBEW4A</cp:keywords>
  <dc:title>Para Yönetimi</dc:title>
  <dcterms:created xsi:type="dcterms:W3CDTF">2023-11-19T21:04:21Z</dcterms:created>
  <dcterms:modified xsi:type="dcterms:W3CDTF">2023-11-19T21:04:21Z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2023-11-19T00:00:00Z</vt:filetime>
  </property>
  <property fmtid="{D5CDD505-2E9C-101B-9397-08002B2CF9AE}" pid="3" name="Creator">
    <vt:lpwstr>Canva</vt:lpwstr>
  </property>
  <property fmtid="{D5CDD505-2E9C-101B-9397-08002B2CF9AE}" pid="4" name="LastSaved">
    <vt:filetime>2023-11-19T00:00:00Z</vt:filetime>
  </property>
</Properties>
</file>