
<file path=[Content_Types].xml><?xml version="1.0" encoding="utf-8"?>
<Types xmlns="http://schemas.openxmlformats.org/package/2006/content-types">
  <Default Extension="rels" ContentType="application/vnd.openxmlformats-package.relationships+xml"/>
  <Default Extension="xml" ContentType="application/xml"/>
  <Default Extension="gif" ContentType="image/gif"/>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handoutMasters/handoutMaster1.xml" ContentType="application/vnd.openxmlformats-officedocument.presentationml.handoutMaster+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48" r:id="rId1"/>
  </p:sldMasterIdLst>
  <p:notesMasterIdLst>
    <p:notesMasterId r:id="rId2"/>
  </p:notesMasterIdLst>
  <p:handoutMasterIdLst>
    <p:handoutMasterId r:id="rId3"/>
  </p:handoutMasterIdLst>
  <p:sldIdLst>
    <p:sldId id="257" r:id="rId4"/>
    <p:sldId id="258" r:id="rId5"/>
    <p:sldId id="259" r:id="rId6"/>
    <p:sldId id="260" r:id="rId7"/>
    <p:sldId id="261" r:id="rId8"/>
    <p:sldId id="262" r:id="rId9"/>
    <p:sldId id="263" r:id="rId10"/>
    <p:sldId id="264" r:id="rId11"/>
    <p:sldId id="265" r:id="rId12"/>
    <p:sldId id="266" r:id="rId13"/>
  </p:sldIdLst>
  <p:sldSz type="screen16x9" cy="6858000" cx="12192000"/>
  <p:notesSz cx="6858000" cy="9144000"/>
  <p:defaultTextStyle>
    <a:defPPr>
      <a:defRPr lang="tr-TR"/>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normalViewPr>
    <p:restoredLeft sz="15204" autoAdjust="0"/>
    <p:restoredTop sz="94660"/>
  </p:normalViewPr>
  <p:slideViewPr>
    <p:cSldViewPr snapToGrid="0">
      <p:cViewPr varScale="1">
        <p:scale>
          <a:sx n="48" d="100"/>
          <a:sy n="48" d="100"/>
        </p:scale>
        <p:origin x="1008" y="38"/>
      </p:cViewPr>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handoutMaster" Target="handoutMasters/handoutMaster1.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tableStyles" Target="tableStyles.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83" name=""/>
        <p:cNvGrpSpPr/>
        <p:nvPr/>
      </p:nvGrpSpPr>
      <p:grpSpPr>
        <a:xfrm>
          <a:off x="0" y="0"/>
          <a:ext cx="0" cy="0"/>
          <a:chOff x="0" y="0"/>
          <a:chExt cx="0" cy="0"/>
        </a:xfrm>
      </p:grpSpPr>
      <p:sp>
        <p:nvSpPr>
          <p:cNvPr id="1048807" name="Üst Bilgi Yer Tutucusu 1"/>
          <p:cNvSpPr>
            <a:spLocks noGrp="1"/>
          </p:cNvSpPr>
          <p:nvPr>
            <p:ph type="hdr" sz="quarter"/>
          </p:nvPr>
        </p:nvSpPr>
        <p:spPr>
          <a:xfrm>
            <a:off x="0" y="0"/>
            <a:ext cx="2971800" cy="458788"/>
          </a:xfrm>
          <a:prstGeom prst="rect"/>
        </p:spPr>
        <p:txBody>
          <a:bodyPr bIns="45720" lIns="91440" rIns="91440" rtlCol="0" tIns="45720" vert="horz"/>
          <a:lstStyle>
            <a:lvl1pPr algn="l">
              <a:defRPr sz="1200"/>
            </a:lvl1pPr>
          </a:lstStyle>
          <a:p>
            <a:endParaRPr lang="tr-TR"/>
          </a:p>
        </p:txBody>
      </p:sp>
      <p:sp>
        <p:nvSpPr>
          <p:cNvPr id="1048808" name="Veri Yer Tutucusu 2"/>
          <p:cNvSpPr>
            <a:spLocks noGrp="1"/>
          </p:cNvSpPr>
          <p:nvPr>
            <p:ph type="dt" sz="quarter" idx="1"/>
          </p:nvPr>
        </p:nvSpPr>
        <p:spPr>
          <a:xfrm>
            <a:off x="3884613" y="0"/>
            <a:ext cx="2971800" cy="458788"/>
          </a:xfrm>
          <a:prstGeom prst="rect"/>
        </p:spPr>
        <p:txBody>
          <a:bodyPr bIns="45720" lIns="91440" rIns="91440" rtlCol="0" tIns="45720" vert="horz"/>
          <a:lstStyle>
            <a:lvl1pPr algn="r">
              <a:defRPr sz="1200"/>
            </a:lvl1pPr>
          </a:lstStyle>
          <a:p>
            <a:fld id="{B25A1F56-94EA-4365-91EC-DCB83DB5D089}" type="datetimeFigureOut">
              <a:rPr lang="tr-TR" smtClean="0"/>
              <a:t>11.12.2022</a:t>
            </a:fld>
            <a:endParaRPr lang="tr-TR"/>
          </a:p>
        </p:txBody>
      </p:sp>
      <p:sp>
        <p:nvSpPr>
          <p:cNvPr id="1048809" name="Alt Bilgi Yer Tutucusu 3"/>
          <p:cNvSpPr>
            <a:spLocks noGrp="1"/>
          </p:cNvSpPr>
          <p:nvPr>
            <p:ph type="ftr" sz="quarter" idx="2"/>
          </p:nvPr>
        </p:nvSpPr>
        <p:spPr>
          <a:xfrm>
            <a:off x="0" y="8685213"/>
            <a:ext cx="2971800" cy="458787"/>
          </a:xfrm>
          <a:prstGeom prst="rect"/>
        </p:spPr>
        <p:txBody>
          <a:bodyPr anchor="b" bIns="45720" lIns="91440" rIns="91440" rtlCol="0" tIns="45720" vert="horz"/>
          <a:lstStyle>
            <a:lvl1pPr algn="l">
              <a:defRPr sz="1200"/>
            </a:lvl1pPr>
          </a:lstStyle>
          <a:p>
            <a:r>
              <a:rPr lang="tr-TR"/>
              <a:t>5 Hesiodos, Hesiodos Eseri ve Kaynakları, Çev. Sabahattin Eyüboğlu ve Azra Erhat, )Ankara:</a:t>
            </a:r>
          </a:p>
        </p:txBody>
      </p:sp>
      <p:sp>
        <p:nvSpPr>
          <p:cNvPr id="1048810" name="Slayt Numarası Yer Tutucusu 4"/>
          <p:cNvSpPr>
            <a:spLocks noGrp="1"/>
          </p:cNvSpPr>
          <p:nvPr>
            <p:ph type="sldNum" sz="quarter" idx="3"/>
          </p:nvPr>
        </p:nvSpPr>
        <p:spPr>
          <a:xfrm>
            <a:off x="3884613" y="8685213"/>
            <a:ext cx="2971800" cy="458787"/>
          </a:xfrm>
          <a:prstGeom prst="rect"/>
        </p:spPr>
        <p:txBody>
          <a:bodyPr anchor="b" bIns="45720" lIns="91440" rIns="91440" rtlCol="0" tIns="45720" vert="horz"/>
          <a:lstStyle>
            <a:lvl1pPr algn="r">
              <a:defRPr sz="1200"/>
            </a:lvl1pPr>
          </a:lstStyle>
          <a:p>
            <a:fld id="{F68DC29E-C78A-4DC6-8785-D39F9134F33B}" type="slidenum">
              <a:rPr lang="tr-TR" smtClean="0"/>
              <a:t>‹#›</a:t>
            </a:fld>
            <a:endParaRPr lang="tr-TR"/>
          </a:p>
        </p:txBody>
      </p:sp>
    </p:spTree>
  </p:cSld>
  <p:clrMap accent1="accent1" accent2="accent2" accent3="accent3" accent4="accent4" accent5="accent5" accent6="accent6" bg1="lt1" bg2="lt2" tx1="dk1" tx2="dk2" hlink="hlink" folHlink="folHlink"/>
  <p:hf dt="0" ftr="1" hdr="0" sldNum="1"/>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82" name=""/>
        <p:cNvGrpSpPr/>
        <p:nvPr/>
      </p:nvGrpSpPr>
      <p:grpSpPr>
        <a:xfrm>
          <a:off x="0" y="0"/>
          <a:ext cx="0" cy="0"/>
          <a:chOff x="0" y="0"/>
          <a:chExt cx="0" cy="0"/>
        </a:xfrm>
      </p:grpSpPr>
      <p:sp>
        <p:nvSpPr>
          <p:cNvPr id="1048801" name="Üst Bilgi Yer Tutucusu 1"/>
          <p:cNvSpPr>
            <a:spLocks noGrp="1"/>
          </p:cNvSpPr>
          <p:nvPr>
            <p:ph type="hdr" sz="quarter"/>
          </p:nvPr>
        </p:nvSpPr>
        <p:spPr>
          <a:xfrm>
            <a:off x="0" y="0"/>
            <a:ext cx="2971800" cy="458788"/>
          </a:xfrm>
          <a:prstGeom prst="rect"/>
        </p:spPr>
        <p:txBody>
          <a:bodyPr bIns="45720" lIns="91440" rIns="91440" rtlCol="0" tIns="45720" vert="horz"/>
          <a:lstStyle>
            <a:lvl1pPr algn="l">
              <a:defRPr sz="1200"/>
            </a:lvl1pPr>
          </a:lstStyle>
          <a:p>
            <a:endParaRPr lang="tr-TR"/>
          </a:p>
        </p:txBody>
      </p:sp>
      <p:sp>
        <p:nvSpPr>
          <p:cNvPr id="1048802" name="Veri Yer Tutucusu 2"/>
          <p:cNvSpPr>
            <a:spLocks noGrp="1"/>
          </p:cNvSpPr>
          <p:nvPr>
            <p:ph type="dt" idx="1"/>
          </p:nvPr>
        </p:nvSpPr>
        <p:spPr>
          <a:xfrm>
            <a:off x="3884613" y="0"/>
            <a:ext cx="2971800" cy="458788"/>
          </a:xfrm>
          <a:prstGeom prst="rect"/>
        </p:spPr>
        <p:txBody>
          <a:bodyPr bIns="45720" lIns="91440" rIns="91440" rtlCol="0" tIns="45720" vert="horz"/>
          <a:lstStyle>
            <a:lvl1pPr algn="r">
              <a:defRPr sz="1200"/>
            </a:lvl1pPr>
          </a:lstStyle>
          <a:p>
            <a:fld id="{AA3FF731-4762-4029-8629-0E8D833B324E}" type="datetimeFigureOut">
              <a:rPr lang="tr-TR" smtClean="0"/>
              <a:t>11.12.2022</a:t>
            </a:fld>
            <a:endParaRPr lang="tr-TR"/>
          </a:p>
        </p:txBody>
      </p:sp>
      <p:sp>
        <p:nvSpPr>
          <p:cNvPr id="1048803" name="Slayt Resmi Yer Tutucusu 3"/>
          <p:cNvSpPr>
            <a:spLocks noChangeAspect="1" noRot="1" noGrp="1"/>
          </p:cNvSpPr>
          <p:nvPr>
            <p:ph type="sldImg" idx="2"/>
          </p:nvPr>
        </p:nvSpPr>
        <p:spPr>
          <a:xfrm>
            <a:off x="685800" y="1143000"/>
            <a:ext cx="5486400" cy="3086100"/>
          </a:xfrm>
          <a:prstGeom prst="rect"/>
          <a:noFill/>
          <a:ln w="12700">
            <a:solidFill>
              <a:prstClr val="black"/>
            </a:solidFill>
          </a:ln>
        </p:spPr>
        <p:txBody>
          <a:bodyPr anchor="ctr" bIns="45720" lIns="91440" rIns="91440" rtlCol="0" tIns="45720" vert="horz"/>
          <a:p>
            <a:endParaRPr lang="tr-TR"/>
          </a:p>
        </p:txBody>
      </p:sp>
      <p:sp>
        <p:nvSpPr>
          <p:cNvPr id="1048804" name="Not Yer Tutucusu 4"/>
          <p:cNvSpPr>
            <a:spLocks noGrp="1"/>
          </p:cNvSpPr>
          <p:nvPr>
            <p:ph type="body" sz="quarter" idx="3"/>
          </p:nvPr>
        </p:nvSpPr>
        <p:spPr>
          <a:xfrm>
            <a:off x="685800" y="4400550"/>
            <a:ext cx="5486400" cy="3600450"/>
          </a:xfrm>
          <a:prstGeom prst="rect"/>
        </p:spPr>
        <p:txBody>
          <a:bodyPr bIns="45720" lIns="91440" rIns="91440" rtlCol="0" tIns="45720" vert="horz"/>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1048805" name="Alt Bilgi Yer Tutucusu 5"/>
          <p:cNvSpPr>
            <a:spLocks noGrp="1"/>
          </p:cNvSpPr>
          <p:nvPr>
            <p:ph type="ftr" sz="quarter" idx="4"/>
          </p:nvPr>
        </p:nvSpPr>
        <p:spPr>
          <a:xfrm>
            <a:off x="0" y="8685213"/>
            <a:ext cx="2971800" cy="458787"/>
          </a:xfrm>
          <a:prstGeom prst="rect"/>
        </p:spPr>
        <p:txBody>
          <a:bodyPr anchor="b" bIns="45720" lIns="91440" rIns="91440" rtlCol="0" tIns="45720" vert="horz"/>
          <a:lstStyle>
            <a:lvl1pPr algn="l">
              <a:defRPr sz="1200"/>
            </a:lvl1pPr>
          </a:lstStyle>
          <a:p>
            <a:r>
              <a:rPr lang="tr-TR"/>
              <a:t>5 Hesiodos, Hesiodos Eseri ve Kaynakları, Çev. Sabahattin Eyüboğlu ve Azra Erhat, )Ankara:</a:t>
            </a:r>
          </a:p>
        </p:txBody>
      </p:sp>
      <p:sp>
        <p:nvSpPr>
          <p:cNvPr id="1048806" name="Slayt Numarası Yer Tutucusu 6"/>
          <p:cNvSpPr>
            <a:spLocks noGrp="1"/>
          </p:cNvSpPr>
          <p:nvPr>
            <p:ph type="sldNum" sz="quarter" idx="5"/>
          </p:nvPr>
        </p:nvSpPr>
        <p:spPr>
          <a:xfrm>
            <a:off x="3884613" y="8685213"/>
            <a:ext cx="2971800" cy="458787"/>
          </a:xfrm>
          <a:prstGeom prst="rect"/>
        </p:spPr>
        <p:txBody>
          <a:bodyPr anchor="b" bIns="45720" lIns="91440" rIns="91440" rtlCol="0" tIns="45720" vert="horz"/>
          <a:lstStyle>
            <a:lvl1pPr algn="r">
              <a:defRPr sz="1200"/>
            </a:lvl1pPr>
          </a:lstStyle>
          <a:p>
            <a:fld id="{ABB1CEA0-E8BB-4DE0-A420-4B53126B8A34}" type="slidenum">
              <a:rPr lang="tr-TR" smtClean="0"/>
              <a:t>‹#›</a:t>
            </a:fld>
            <a:endParaRPr lang="tr-TR"/>
          </a:p>
        </p:txBody>
      </p:sp>
    </p:spTree>
  </p:cSld>
  <p:clrMap accent1="accent1" accent2="accent2" accent3="accent3" accent4="accent4" accent5="accent5" accent6="accent6" bg1="lt1" bg2="lt2" tx1="dk1" tx2="dk2" hlink="hlink" folHlink="folHlink"/>
  <p:hf dt="0" ftr="1" hdr="0" sldNum="1"/>
  <p:notesStyle>
    <a:lvl1pPr algn="l" defTabSz="914400" eaLnBrk="1" hangingPunct="1" latinLnBrk="0" marL="0" rtl="0">
      <a:defRPr sz="1200" kern="1200">
        <a:solidFill>
          <a:schemeClr val="tx1"/>
        </a:solidFill>
        <a:latin typeface="+mn-lt"/>
        <a:ea typeface="+mn-ea"/>
        <a:cs typeface="+mn-cs"/>
      </a:defRPr>
    </a:lvl1pPr>
    <a:lvl2pPr algn="l" defTabSz="914400" eaLnBrk="1" hangingPunct="1" latinLnBrk="0" marL="457200" rtl="0">
      <a:defRPr sz="1200" kern="1200">
        <a:solidFill>
          <a:schemeClr val="tx1"/>
        </a:solidFill>
        <a:latin typeface="+mn-lt"/>
        <a:ea typeface="+mn-ea"/>
        <a:cs typeface="+mn-cs"/>
      </a:defRPr>
    </a:lvl2pPr>
    <a:lvl3pPr algn="l" defTabSz="914400" eaLnBrk="1" hangingPunct="1" latinLnBrk="0" marL="914400" rtl="0">
      <a:defRPr sz="1200" kern="1200">
        <a:solidFill>
          <a:schemeClr val="tx1"/>
        </a:solidFill>
        <a:latin typeface="+mn-lt"/>
        <a:ea typeface="+mn-ea"/>
        <a:cs typeface="+mn-cs"/>
      </a:defRPr>
    </a:lvl3pPr>
    <a:lvl4pPr algn="l" defTabSz="914400" eaLnBrk="1" hangingPunct="1" latinLnBrk="0" marL="1371600" rtl="0">
      <a:defRPr sz="1200" kern="1200">
        <a:solidFill>
          <a:schemeClr val="tx1"/>
        </a:solidFill>
        <a:latin typeface="+mn-lt"/>
        <a:ea typeface="+mn-ea"/>
        <a:cs typeface="+mn-cs"/>
      </a:defRPr>
    </a:lvl4pPr>
    <a:lvl5pPr algn="l" defTabSz="914400" eaLnBrk="1" hangingPunct="1" latinLnBrk="0" marL="1828800" rtl="0">
      <a:defRPr sz="1200" kern="1200">
        <a:solidFill>
          <a:schemeClr val="tx1"/>
        </a:solidFill>
        <a:latin typeface="+mn-lt"/>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26" name=""/>
        <p:cNvGrpSpPr/>
        <p:nvPr/>
      </p:nvGrpSpPr>
      <p:grpSpPr>
        <a:xfrm>
          <a:off x="0" y="0"/>
          <a:ext cx="0" cy="0"/>
          <a:chOff x="0" y="0"/>
          <a:chExt cx="0" cy="0"/>
        </a:xfrm>
      </p:grpSpPr>
      <p:sp>
        <p:nvSpPr>
          <p:cNvPr id="1048590" name="Title 1"/>
          <p:cNvSpPr>
            <a:spLocks noGrp="1"/>
          </p:cNvSpPr>
          <p:nvPr>
            <p:ph type="ctrTitle"/>
          </p:nvPr>
        </p:nvSpPr>
        <p:spPr>
          <a:xfrm>
            <a:off x="530352" y="1122363"/>
            <a:ext cx="10072922" cy="1978346"/>
          </a:xfrm>
        </p:spPr>
        <p:txBody>
          <a:bodyPr anchor="b">
            <a:normAutofit/>
          </a:bodyPr>
          <a:lstStyle>
            <a:lvl1pPr algn="l">
              <a:defRPr sz="4000"/>
            </a:lvl1pPr>
          </a:lstStyle>
          <a:p>
            <a:r>
              <a:rPr lang="en-US"/>
              <a:t>Click to edit Master title style</a:t>
            </a:r>
            <a:endParaRPr dirty="0" lang="en-US"/>
          </a:p>
        </p:txBody>
      </p:sp>
      <p:sp>
        <p:nvSpPr>
          <p:cNvPr id="1048591" name="Subtitle 2"/>
          <p:cNvSpPr>
            <a:spLocks noGrp="1"/>
          </p:cNvSpPr>
          <p:nvPr>
            <p:ph type="subTitle" idx="1"/>
          </p:nvPr>
        </p:nvSpPr>
        <p:spPr>
          <a:xfrm>
            <a:off x="530352" y="3509963"/>
            <a:ext cx="10072922" cy="1747837"/>
          </a:xfrm>
        </p:spPr>
        <p:txBody>
          <a:bodyPr>
            <a:normAutofit/>
          </a:bodyPr>
          <a:lstStyle>
            <a:lvl1pPr algn="l" indent="0" marL="0">
              <a:buNone/>
              <a:defRPr sz="2000" i="0"/>
            </a:lvl1pPr>
            <a:lvl2pPr algn="ctr" indent="0" marL="457200">
              <a:buNone/>
              <a:defRPr sz="2000"/>
            </a:lvl2pPr>
            <a:lvl3pPr algn="ctr" indent="0" marL="914400">
              <a:buNone/>
              <a:defRPr sz="1800"/>
            </a:lvl3pPr>
            <a:lvl4pPr algn="ctr" indent="0" marL="1371600">
              <a:buNone/>
              <a:defRPr sz="1600"/>
            </a:lvl4pPr>
            <a:lvl5pPr algn="ctr" indent="0" marL="1828800">
              <a:buNone/>
              <a:defRPr sz="1600"/>
            </a:lvl5pPr>
            <a:lvl6pPr algn="ctr" indent="0" marL="2286000">
              <a:buNone/>
              <a:defRPr sz="1600"/>
            </a:lvl6pPr>
            <a:lvl7pPr algn="ctr" indent="0" marL="2743200">
              <a:buNone/>
              <a:defRPr sz="1600"/>
            </a:lvl7pPr>
            <a:lvl8pPr algn="ctr" indent="0" marL="3200400">
              <a:buNone/>
              <a:defRPr sz="1600"/>
            </a:lvl8pPr>
            <a:lvl9pPr algn="ctr" indent="0" marL="3657600">
              <a:buNone/>
              <a:defRPr sz="1600"/>
            </a:lvl9pPr>
          </a:lstStyle>
          <a:p>
            <a:r>
              <a:rPr lang="en-US"/>
              <a:t>Click to edit Master subtitle style</a:t>
            </a:r>
            <a:endParaRPr dirty="0" lang="en-US"/>
          </a:p>
        </p:txBody>
      </p:sp>
      <p:sp>
        <p:nvSpPr>
          <p:cNvPr id="1048592" name="Date Placeholder 3"/>
          <p:cNvSpPr>
            <a:spLocks noGrp="1"/>
          </p:cNvSpPr>
          <p:nvPr>
            <p:ph type="dt" sz="half" idx="10"/>
          </p:nvPr>
        </p:nvSpPr>
        <p:spPr>
          <a:xfrm>
            <a:off x="530352" y="136525"/>
            <a:ext cx="2743200" cy="365125"/>
          </a:xfrm>
        </p:spPr>
        <p:txBody>
          <a:bodyPr/>
          <a:lstStyle>
            <a:lvl1pPr algn="l"/>
          </a:lstStyle>
          <a:p>
            <a:fld id="{4EB5D804-0D4A-4AD1-A857-D3299BC93EBF}" type="datetime1">
              <a:rPr lang="en-US" smtClean="0"/>
              <a:t>12/11/2022</a:t>
            </a:fld>
            <a:endParaRPr dirty="0" lang="en-US"/>
          </a:p>
        </p:txBody>
      </p:sp>
      <p:sp>
        <p:nvSpPr>
          <p:cNvPr id="1048593" name="Footer Placeholder 4"/>
          <p:cNvSpPr>
            <a:spLocks noGrp="1"/>
          </p:cNvSpPr>
          <p:nvPr>
            <p:ph type="ftr" sz="quarter" idx="11"/>
          </p:nvPr>
        </p:nvSpPr>
        <p:spPr>
          <a:xfrm>
            <a:off x="530352" y="6356350"/>
            <a:ext cx="4114800" cy="365125"/>
          </a:xfrm>
        </p:spPr>
        <p:txBody>
          <a:bodyPr/>
          <a:lstStyle>
            <a:lvl1pPr algn="l"/>
          </a:lstStyle>
          <a:p>
            <a:endParaRPr lang="en-US"/>
          </a:p>
        </p:txBody>
      </p:sp>
      <p:sp>
        <p:nvSpPr>
          <p:cNvPr id="1048594" name="Slide Number Placeholder 5"/>
          <p:cNvSpPr>
            <a:spLocks noGrp="1"/>
          </p:cNvSpPr>
          <p:nvPr>
            <p:ph type="sldNum" sz="quarter" idx="12"/>
          </p:nvPr>
        </p:nvSpPr>
        <p:spPr/>
        <p:txBody>
          <a:bodyPr/>
          <a:p>
            <a:fld id="{E1076ED0-0DB3-4879-AAE5-5C20D22C1DF4}" type="slidenum">
              <a:rPr lang="en-US" smtClean="0"/>
              <a:t>‹#›</a:t>
            </a:fld>
            <a:endParaRPr lang="en-US"/>
          </a:p>
        </p:txBody>
      </p:sp>
      <p:grpSp>
        <p:nvGrpSpPr>
          <p:cNvPr id="27" name="Graphic 78"/>
          <p:cNvGrpSpPr/>
          <p:nvPr/>
        </p:nvGrpSpPr>
        <p:grpSpPr>
          <a:xfrm>
            <a:off x="530225" y="3267690"/>
            <a:ext cx="972241" cy="45719"/>
            <a:chOff x="4886325" y="3371754"/>
            <a:chExt cx="2418492" cy="113728"/>
          </a:xfrm>
          <a:solidFill>
            <a:schemeClr val="accent1"/>
          </a:solidFill>
        </p:grpSpPr>
        <p:sp>
          <p:nvSpPr>
            <p:cNvPr id="1048595" name="Graphic 78"/>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anchor="ctr" rtlCol="0"/>
            <a:p>
              <a:pPr algn="ctr"/>
              <a:endParaRPr lang="en-US"/>
            </a:p>
          </p:txBody>
        </p:sp>
        <p:grpSp>
          <p:nvGrpSpPr>
            <p:cNvPr id="28" name="Graphic 78"/>
            <p:cNvGrpSpPr/>
            <p:nvPr/>
          </p:nvGrpSpPr>
          <p:grpSpPr>
            <a:xfrm>
              <a:off x="4886709" y="3371754"/>
              <a:ext cx="2418108" cy="113728"/>
              <a:chOff x="4886709" y="3371754"/>
              <a:chExt cx="2418108" cy="113728"/>
            </a:xfrm>
            <a:grpFill/>
          </p:grpSpPr>
          <p:sp>
            <p:nvSpPr>
              <p:cNvPr id="1048596" name="Graphic 78"/>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anchor="ctr" rtlCol="0"/>
              <a:p>
                <a:pPr algn="ctr"/>
                <a:endParaRPr lang="en-US"/>
              </a:p>
            </p:txBody>
          </p:sp>
          <p:sp>
            <p:nvSpPr>
              <p:cNvPr id="1048597" name="Graphic 78"/>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anchor="ctr" rtlCol="0"/>
              <a:p>
                <a:pPr algn="ctr"/>
                <a:endParaRPr lang="en-US"/>
              </a:p>
            </p:txBody>
          </p:sp>
          <p:sp>
            <p:nvSpPr>
              <p:cNvPr id="1048598" name="Graphic 78"/>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anchor="ctr" rtlCol="0"/>
              <a:p>
                <a:pPr algn="ctr"/>
                <a:endParaRPr lang="en-US"/>
              </a:p>
            </p:txBody>
          </p:sp>
          <p:sp>
            <p:nvSpPr>
              <p:cNvPr id="1048599" name="Graphic 78"/>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anchor="ctr" rtlCol="0"/>
              <a:p>
                <a:pPr algn="ctr"/>
                <a:endParaRPr lang="en-US"/>
              </a:p>
            </p:txBody>
          </p:sp>
        </p:gr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68" name=""/>
        <p:cNvGrpSpPr/>
        <p:nvPr/>
      </p:nvGrpSpPr>
      <p:grpSpPr>
        <a:xfrm>
          <a:off x="0" y="0"/>
          <a:ext cx="0" cy="0"/>
          <a:chOff x="0" y="0"/>
          <a:chExt cx="0" cy="0"/>
        </a:xfrm>
      </p:grpSpPr>
      <p:sp>
        <p:nvSpPr>
          <p:cNvPr id="1048748" name="Title 1"/>
          <p:cNvSpPr>
            <a:spLocks noGrp="1"/>
          </p:cNvSpPr>
          <p:nvPr>
            <p:ph type="title"/>
          </p:nvPr>
        </p:nvSpPr>
        <p:spPr/>
        <p:txBody>
          <a:bodyPr/>
          <a:p>
            <a:r>
              <a:rPr lang="en-US"/>
              <a:t>Click to edit Master title style</a:t>
            </a:r>
            <a:endParaRPr dirty="0" lang="en-US"/>
          </a:p>
        </p:txBody>
      </p:sp>
      <p:sp>
        <p:nvSpPr>
          <p:cNvPr id="1048749" name="Vertical Text Placeholder 2"/>
          <p:cNvSpPr>
            <a:spLocks noGrp="1"/>
          </p:cNvSpPr>
          <p:nvPr>
            <p:ph type="body" orient="vert" idx="1"/>
          </p:nvPr>
        </p:nvSpPr>
        <p:spPr/>
        <p:txBody>
          <a:bodyPr vert="eaVert"/>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750" name="Date Placeholder 3"/>
          <p:cNvSpPr>
            <a:spLocks noGrp="1"/>
          </p:cNvSpPr>
          <p:nvPr>
            <p:ph type="dt" sz="half" idx="10"/>
          </p:nvPr>
        </p:nvSpPr>
        <p:spPr/>
        <p:txBody>
          <a:bodyPr/>
          <a:p>
            <a:fld id="{6384BADB-271F-45D3-AA90-B393A31983F5}" type="datetime1">
              <a:rPr lang="en-US" smtClean="0"/>
              <a:t>12/11/2022</a:t>
            </a:fld>
            <a:endParaRPr lang="en-US"/>
          </a:p>
        </p:txBody>
      </p:sp>
      <p:sp>
        <p:nvSpPr>
          <p:cNvPr id="1048751" name="Footer Placeholder 4"/>
          <p:cNvSpPr>
            <a:spLocks noGrp="1"/>
          </p:cNvSpPr>
          <p:nvPr>
            <p:ph type="ftr" sz="quarter" idx="11"/>
          </p:nvPr>
        </p:nvSpPr>
        <p:spPr/>
        <p:txBody>
          <a:bodyPr/>
          <a:p>
            <a:endParaRPr lang="en-US"/>
          </a:p>
        </p:txBody>
      </p:sp>
      <p:sp>
        <p:nvSpPr>
          <p:cNvPr id="1048752" name="Slide Number Placeholder 5"/>
          <p:cNvSpPr>
            <a:spLocks noGrp="1"/>
          </p:cNvSpPr>
          <p:nvPr>
            <p:ph type="sldNum" sz="quarter" idx="12"/>
          </p:nvPr>
        </p:nvSpPr>
        <p:spPr/>
        <p:txBody>
          <a:bodyPr/>
          <a:p>
            <a:fld id="{E1076ED0-0DB3-4879-AAE5-5C20D22C1DF4}" type="slidenum">
              <a:rPr lang="en-US" smtClean="0"/>
              <a:t>‹#›</a:t>
            </a:fld>
            <a:endParaRPr lang="en-US"/>
          </a:p>
        </p:txBody>
      </p:sp>
      <p:grpSp>
        <p:nvGrpSpPr>
          <p:cNvPr id="69" name="Graphic 78"/>
          <p:cNvGrpSpPr/>
          <p:nvPr/>
        </p:nvGrpSpPr>
        <p:grpSpPr>
          <a:xfrm>
            <a:off x="530225" y="2333456"/>
            <a:ext cx="972241" cy="45719"/>
            <a:chOff x="4886325" y="3371754"/>
            <a:chExt cx="2418492" cy="113728"/>
          </a:xfrm>
          <a:solidFill>
            <a:schemeClr val="accent1"/>
          </a:solidFill>
        </p:grpSpPr>
        <p:sp>
          <p:nvSpPr>
            <p:cNvPr id="1048753" name="Graphic 78"/>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anchor="ctr" rtlCol="0"/>
            <a:p>
              <a:pPr algn="ctr"/>
              <a:endParaRPr lang="en-US"/>
            </a:p>
          </p:txBody>
        </p:sp>
        <p:grpSp>
          <p:nvGrpSpPr>
            <p:cNvPr id="70" name="Graphic 78"/>
            <p:cNvGrpSpPr/>
            <p:nvPr/>
          </p:nvGrpSpPr>
          <p:grpSpPr>
            <a:xfrm>
              <a:off x="4886709" y="3371754"/>
              <a:ext cx="2418108" cy="113728"/>
              <a:chOff x="4886709" y="3371754"/>
              <a:chExt cx="2418108" cy="113728"/>
            </a:xfrm>
            <a:grpFill/>
          </p:grpSpPr>
          <p:sp>
            <p:nvSpPr>
              <p:cNvPr id="1048754" name="Graphic 78"/>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anchor="ctr" rtlCol="0"/>
              <a:p>
                <a:pPr algn="ctr"/>
                <a:endParaRPr lang="en-US"/>
              </a:p>
            </p:txBody>
          </p:sp>
          <p:sp>
            <p:nvSpPr>
              <p:cNvPr id="1048755" name="Graphic 78"/>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anchor="ctr" rtlCol="0"/>
              <a:p>
                <a:pPr algn="ctr"/>
                <a:endParaRPr lang="en-US"/>
              </a:p>
            </p:txBody>
          </p:sp>
          <p:sp>
            <p:nvSpPr>
              <p:cNvPr id="1048756" name="Graphic 78"/>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anchor="ctr" rtlCol="0"/>
              <a:p>
                <a:pPr algn="ctr"/>
                <a:endParaRPr lang="en-US"/>
              </a:p>
            </p:txBody>
          </p:sp>
          <p:sp>
            <p:nvSpPr>
              <p:cNvPr id="1048757" name="Graphic 78"/>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anchor="ctr" rtlCol="0"/>
              <a:p>
                <a:pPr algn="ctr"/>
                <a:endParaRPr lang="en-US"/>
              </a:p>
            </p:txBody>
          </p:sp>
        </p:gr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62" name=""/>
        <p:cNvGrpSpPr/>
        <p:nvPr/>
      </p:nvGrpSpPr>
      <p:grpSpPr>
        <a:xfrm>
          <a:off x="0" y="0"/>
          <a:ext cx="0" cy="0"/>
          <a:chOff x="0" y="0"/>
          <a:chExt cx="0" cy="0"/>
        </a:xfrm>
      </p:grpSpPr>
      <p:sp>
        <p:nvSpPr>
          <p:cNvPr id="1048727" name="Vertical Title 1"/>
          <p:cNvSpPr>
            <a:spLocks noGrp="1"/>
          </p:cNvSpPr>
          <p:nvPr>
            <p:ph type="title" orient="vert"/>
          </p:nvPr>
        </p:nvSpPr>
        <p:spPr>
          <a:xfrm>
            <a:off x="7974374" y="787067"/>
            <a:ext cx="2628900" cy="5389895"/>
          </a:xfrm>
        </p:spPr>
        <p:txBody>
          <a:bodyPr vert="eaVert"/>
          <a:p>
            <a:r>
              <a:rPr lang="en-US"/>
              <a:t>Click to edit Master title style</a:t>
            </a:r>
            <a:endParaRPr dirty="0" lang="en-US"/>
          </a:p>
        </p:txBody>
      </p:sp>
      <p:sp>
        <p:nvSpPr>
          <p:cNvPr id="1048728" name="Vertical Text Placeholder 2"/>
          <p:cNvSpPr>
            <a:spLocks noGrp="1"/>
          </p:cNvSpPr>
          <p:nvPr>
            <p:ph type="body" orient="vert" idx="1"/>
          </p:nvPr>
        </p:nvSpPr>
        <p:spPr>
          <a:xfrm>
            <a:off x="525719" y="787067"/>
            <a:ext cx="7039402" cy="5389895"/>
          </a:xfrm>
        </p:spPr>
        <p:txBody>
          <a:bodyPr vert="eaVert"/>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729" name="Date Placeholder 3"/>
          <p:cNvSpPr>
            <a:spLocks noGrp="1"/>
          </p:cNvSpPr>
          <p:nvPr>
            <p:ph type="dt" sz="half" idx="10"/>
          </p:nvPr>
        </p:nvSpPr>
        <p:spPr/>
        <p:txBody>
          <a:bodyPr/>
          <a:p>
            <a:fld id="{F8BD1095-C9EE-4A28-89F0-EC105B032F98}" type="datetime1">
              <a:rPr lang="en-US" smtClean="0"/>
              <a:t>12/11/2022</a:t>
            </a:fld>
            <a:endParaRPr lang="en-US"/>
          </a:p>
        </p:txBody>
      </p:sp>
      <p:sp>
        <p:nvSpPr>
          <p:cNvPr id="1048730" name="Footer Placeholder 4"/>
          <p:cNvSpPr>
            <a:spLocks noGrp="1"/>
          </p:cNvSpPr>
          <p:nvPr>
            <p:ph type="ftr" sz="quarter" idx="11"/>
          </p:nvPr>
        </p:nvSpPr>
        <p:spPr/>
        <p:txBody>
          <a:bodyPr/>
          <a:p>
            <a:endParaRPr lang="en-US"/>
          </a:p>
        </p:txBody>
      </p:sp>
      <p:sp>
        <p:nvSpPr>
          <p:cNvPr id="1048731" name="Slide Number Placeholder 5"/>
          <p:cNvSpPr>
            <a:spLocks noGrp="1"/>
          </p:cNvSpPr>
          <p:nvPr>
            <p:ph type="sldNum" sz="quarter" idx="12"/>
          </p:nvPr>
        </p:nvSpPr>
        <p:spPr/>
        <p:txBody>
          <a:bodyPr/>
          <a:p>
            <a:fld id="{E1076ED0-0DB3-4879-AAE5-5C20D22C1DF4}" type="slidenum">
              <a:rPr lang="en-US" smtClean="0"/>
              <a:t>‹#›</a:t>
            </a:fld>
            <a:endParaRPr lang="en-US"/>
          </a:p>
        </p:txBody>
      </p:sp>
      <p:grpSp>
        <p:nvGrpSpPr>
          <p:cNvPr id="63" name="Graphic 78"/>
          <p:cNvGrpSpPr/>
          <p:nvPr/>
        </p:nvGrpSpPr>
        <p:grpSpPr>
          <a:xfrm rot="5400000">
            <a:off x="7283627" y="1250328"/>
            <a:ext cx="972241" cy="45719"/>
            <a:chOff x="4886325" y="3371754"/>
            <a:chExt cx="2418492" cy="113728"/>
          </a:xfrm>
          <a:solidFill>
            <a:schemeClr val="accent1"/>
          </a:solidFill>
        </p:grpSpPr>
        <p:sp>
          <p:nvSpPr>
            <p:cNvPr id="1048732" name="Graphic 78"/>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anchor="ctr" rtlCol="0"/>
            <a:p>
              <a:pPr algn="ctr"/>
              <a:endParaRPr lang="en-US"/>
            </a:p>
          </p:txBody>
        </p:sp>
        <p:grpSp>
          <p:nvGrpSpPr>
            <p:cNvPr id="64" name="Graphic 78"/>
            <p:cNvGrpSpPr/>
            <p:nvPr/>
          </p:nvGrpSpPr>
          <p:grpSpPr>
            <a:xfrm>
              <a:off x="4886709" y="3371754"/>
              <a:ext cx="2418108" cy="113728"/>
              <a:chOff x="4886709" y="3371754"/>
              <a:chExt cx="2418108" cy="113728"/>
            </a:xfrm>
            <a:grpFill/>
          </p:grpSpPr>
          <p:sp>
            <p:nvSpPr>
              <p:cNvPr id="1048733" name="Graphic 78"/>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anchor="ctr" rtlCol="0"/>
              <a:p>
                <a:pPr algn="ctr"/>
                <a:endParaRPr lang="en-US"/>
              </a:p>
            </p:txBody>
          </p:sp>
          <p:sp>
            <p:nvSpPr>
              <p:cNvPr id="1048734" name="Graphic 78"/>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anchor="ctr" rtlCol="0"/>
              <a:p>
                <a:pPr algn="ctr"/>
                <a:endParaRPr lang="en-US"/>
              </a:p>
            </p:txBody>
          </p:sp>
          <p:sp>
            <p:nvSpPr>
              <p:cNvPr id="1048735" name="Graphic 78"/>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anchor="ctr" rtlCol="0"/>
              <a:p>
                <a:pPr algn="ctr"/>
                <a:endParaRPr lang="en-US"/>
              </a:p>
            </p:txBody>
          </p:sp>
          <p:sp>
            <p:nvSpPr>
              <p:cNvPr id="1048736" name="Graphic 78"/>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anchor="ctr" rtlCol="0"/>
              <a:p>
                <a:pPr algn="ctr"/>
                <a:endParaRPr lang="en-US"/>
              </a:p>
            </p:txBody>
          </p:sp>
        </p:gr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33" name=""/>
        <p:cNvGrpSpPr/>
        <p:nvPr/>
      </p:nvGrpSpPr>
      <p:grpSpPr>
        <a:xfrm>
          <a:off x="0" y="0"/>
          <a:ext cx="0" cy="0"/>
          <a:chOff x="0" y="0"/>
          <a:chExt cx="0" cy="0"/>
        </a:xfrm>
      </p:grpSpPr>
      <p:sp>
        <p:nvSpPr>
          <p:cNvPr id="1048617" name="Title 1"/>
          <p:cNvSpPr>
            <a:spLocks noGrp="1"/>
          </p:cNvSpPr>
          <p:nvPr>
            <p:ph type="title"/>
          </p:nvPr>
        </p:nvSpPr>
        <p:spPr/>
        <p:txBody>
          <a:bodyPr/>
          <a:p>
            <a:r>
              <a:rPr lang="en-US"/>
              <a:t>Click to edit Master title style</a:t>
            </a:r>
            <a:endParaRPr dirty="0" lang="en-US"/>
          </a:p>
        </p:txBody>
      </p:sp>
      <p:sp>
        <p:nvSpPr>
          <p:cNvPr id="1048618" name="Content Placeholder 2"/>
          <p:cNvSpPr>
            <a:spLocks noGrp="1"/>
          </p:cNvSpPr>
          <p:nvPr>
            <p:ph idx="1"/>
          </p:nvPr>
        </p:nvSpPr>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619" name="Date Placeholder 3"/>
          <p:cNvSpPr>
            <a:spLocks noGrp="1"/>
          </p:cNvSpPr>
          <p:nvPr>
            <p:ph type="dt" sz="half" idx="10"/>
          </p:nvPr>
        </p:nvSpPr>
        <p:spPr>
          <a:xfrm>
            <a:off x="530352" y="136525"/>
            <a:ext cx="2743200" cy="365125"/>
          </a:xfrm>
        </p:spPr>
        <p:txBody>
          <a:bodyPr/>
          <a:p>
            <a:fld id="{A1B52B43-B84A-401F-ACB0-2DB2EB9308F2}" type="datetime1">
              <a:rPr lang="en-US" smtClean="0"/>
              <a:t>12/11/2022</a:t>
            </a:fld>
            <a:endParaRPr dirty="0" lang="en-US"/>
          </a:p>
        </p:txBody>
      </p:sp>
      <p:sp>
        <p:nvSpPr>
          <p:cNvPr id="1048620" name="Footer Placeholder 4"/>
          <p:cNvSpPr>
            <a:spLocks noGrp="1"/>
          </p:cNvSpPr>
          <p:nvPr>
            <p:ph type="ftr" sz="quarter" idx="11"/>
          </p:nvPr>
        </p:nvSpPr>
        <p:spPr/>
        <p:txBody>
          <a:bodyPr/>
          <a:p>
            <a:endParaRPr lang="en-US"/>
          </a:p>
        </p:txBody>
      </p:sp>
      <p:sp>
        <p:nvSpPr>
          <p:cNvPr id="1048621" name="Slide Number Placeholder 5"/>
          <p:cNvSpPr>
            <a:spLocks noGrp="1"/>
          </p:cNvSpPr>
          <p:nvPr>
            <p:ph type="sldNum" sz="quarter" idx="12"/>
          </p:nvPr>
        </p:nvSpPr>
        <p:spPr/>
        <p:txBody>
          <a:bodyPr/>
          <a:p>
            <a:fld id="{E1076ED0-0DB3-4879-AAE5-5C20D22C1DF4}" type="slidenum">
              <a:rPr lang="en-US" smtClean="0"/>
              <a:t>‹#›</a:t>
            </a:fld>
            <a:endParaRPr lang="en-US"/>
          </a:p>
        </p:txBody>
      </p:sp>
      <p:grpSp>
        <p:nvGrpSpPr>
          <p:cNvPr id="34" name="Graphic 78"/>
          <p:cNvGrpSpPr/>
          <p:nvPr/>
        </p:nvGrpSpPr>
        <p:grpSpPr>
          <a:xfrm>
            <a:off x="530225" y="2310597"/>
            <a:ext cx="972241" cy="45719"/>
            <a:chOff x="4886325" y="3371754"/>
            <a:chExt cx="2418492" cy="113728"/>
          </a:xfrm>
          <a:solidFill>
            <a:schemeClr val="accent1"/>
          </a:solidFill>
        </p:grpSpPr>
        <p:sp>
          <p:nvSpPr>
            <p:cNvPr id="1048622" name="Graphic 78"/>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anchor="ctr" rtlCol="0"/>
            <a:p>
              <a:pPr algn="ctr"/>
              <a:endParaRPr lang="en-US"/>
            </a:p>
          </p:txBody>
        </p:sp>
        <p:grpSp>
          <p:nvGrpSpPr>
            <p:cNvPr id="35" name="Graphic 78"/>
            <p:cNvGrpSpPr/>
            <p:nvPr/>
          </p:nvGrpSpPr>
          <p:grpSpPr>
            <a:xfrm>
              <a:off x="4886709" y="3371754"/>
              <a:ext cx="2418108" cy="113728"/>
              <a:chOff x="4886709" y="3371754"/>
              <a:chExt cx="2418108" cy="113728"/>
            </a:xfrm>
            <a:grpFill/>
          </p:grpSpPr>
          <p:sp>
            <p:nvSpPr>
              <p:cNvPr id="1048623" name="Graphic 78"/>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anchor="ctr" rtlCol="0"/>
              <a:p>
                <a:pPr algn="ctr"/>
                <a:endParaRPr lang="en-US"/>
              </a:p>
            </p:txBody>
          </p:sp>
          <p:sp>
            <p:nvSpPr>
              <p:cNvPr id="1048624" name="Graphic 78"/>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anchor="ctr" rtlCol="0"/>
              <a:p>
                <a:pPr algn="ctr"/>
                <a:endParaRPr lang="en-US"/>
              </a:p>
            </p:txBody>
          </p:sp>
          <p:sp>
            <p:nvSpPr>
              <p:cNvPr id="1048625" name="Graphic 78"/>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anchor="ctr" rtlCol="0"/>
              <a:p>
                <a:pPr algn="ctr"/>
                <a:endParaRPr lang="en-US"/>
              </a:p>
            </p:txBody>
          </p:sp>
          <p:sp>
            <p:nvSpPr>
              <p:cNvPr id="1048626" name="Graphic 78"/>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anchor="ctr" rtlCol="0"/>
              <a:p>
                <a:pPr algn="ctr"/>
                <a:endParaRPr lang="en-US"/>
              </a:p>
            </p:txBody>
          </p:sp>
        </p:gr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71" name=""/>
        <p:cNvGrpSpPr/>
        <p:nvPr/>
      </p:nvGrpSpPr>
      <p:grpSpPr>
        <a:xfrm>
          <a:off x="0" y="0"/>
          <a:ext cx="0" cy="0"/>
          <a:chOff x="0" y="0"/>
          <a:chExt cx="0" cy="0"/>
        </a:xfrm>
      </p:grpSpPr>
      <p:sp>
        <p:nvSpPr>
          <p:cNvPr id="1048758" name="Title 1"/>
          <p:cNvSpPr>
            <a:spLocks noGrp="1"/>
          </p:cNvSpPr>
          <p:nvPr>
            <p:ph type="title"/>
          </p:nvPr>
        </p:nvSpPr>
        <p:spPr>
          <a:xfrm>
            <a:off x="530352" y="787068"/>
            <a:ext cx="10072922" cy="2313641"/>
          </a:xfrm>
        </p:spPr>
        <p:txBody>
          <a:bodyPr anchor="b">
            <a:normAutofit/>
          </a:bodyPr>
          <a:lstStyle>
            <a:lvl1pPr>
              <a:defRPr sz="4400"/>
            </a:lvl1pPr>
          </a:lstStyle>
          <a:p>
            <a:r>
              <a:rPr lang="en-US"/>
              <a:t>Click to edit Master title style</a:t>
            </a:r>
            <a:endParaRPr dirty="0" lang="en-US"/>
          </a:p>
        </p:txBody>
      </p:sp>
      <p:sp>
        <p:nvSpPr>
          <p:cNvPr id="1048759" name="Text Placeholder 2"/>
          <p:cNvSpPr>
            <a:spLocks noGrp="1"/>
          </p:cNvSpPr>
          <p:nvPr>
            <p:ph type="body" idx="1"/>
          </p:nvPr>
        </p:nvSpPr>
        <p:spPr>
          <a:xfrm>
            <a:off x="530352" y="3509963"/>
            <a:ext cx="10072922" cy="2579687"/>
          </a:xfrm>
        </p:spPr>
        <p:txBody>
          <a:bodyPr>
            <a:normAutofit/>
          </a:bodyPr>
          <a:lstStyle>
            <a:lvl1pPr indent="0" marL="0">
              <a:buNone/>
              <a:defRPr sz="2000">
                <a:solidFill>
                  <a:schemeClr val="tx1"/>
                </a:solidFill>
              </a:defRPr>
            </a:lvl1pPr>
            <a:lvl2pPr indent="0" marL="457200">
              <a:buNone/>
              <a:defRPr sz="2000">
                <a:solidFill>
                  <a:schemeClr val="tx1">
                    <a:tint val="75000"/>
                  </a:schemeClr>
                </a:solidFill>
              </a:defRPr>
            </a:lvl2pPr>
            <a:lvl3pPr indent="0" marL="914400">
              <a:buNone/>
              <a:defRPr sz="1800">
                <a:solidFill>
                  <a:schemeClr val="tx1">
                    <a:tint val="75000"/>
                  </a:schemeClr>
                </a:solidFill>
              </a:defRPr>
            </a:lvl3pPr>
            <a:lvl4pPr indent="0" marL="1371600">
              <a:buNone/>
              <a:defRPr sz="1600">
                <a:solidFill>
                  <a:schemeClr val="tx1">
                    <a:tint val="75000"/>
                  </a:schemeClr>
                </a:solidFill>
              </a:defRPr>
            </a:lvl4pPr>
            <a:lvl5pPr indent="0" marL="1828800">
              <a:buNone/>
              <a:defRPr sz="1600">
                <a:solidFill>
                  <a:schemeClr val="tx1">
                    <a:tint val="75000"/>
                  </a:schemeClr>
                </a:solidFill>
              </a:defRPr>
            </a:lvl5pPr>
            <a:lvl6pPr indent="0" marL="2286000">
              <a:buNone/>
              <a:defRPr sz="1600">
                <a:solidFill>
                  <a:schemeClr val="tx1">
                    <a:tint val="75000"/>
                  </a:schemeClr>
                </a:solidFill>
              </a:defRPr>
            </a:lvl6pPr>
            <a:lvl7pPr indent="0" marL="2743200">
              <a:buNone/>
              <a:defRPr sz="1600">
                <a:solidFill>
                  <a:schemeClr val="tx1">
                    <a:tint val="75000"/>
                  </a:schemeClr>
                </a:solidFill>
              </a:defRPr>
            </a:lvl7pPr>
            <a:lvl8pPr indent="0" marL="3200400">
              <a:buNone/>
              <a:defRPr sz="1600">
                <a:solidFill>
                  <a:schemeClr val="tx1">
                    <a:tint val="75000"/>
                  </a:schemeClr>
                </a:solidFill>
              </a:defRPr>
            </a:lvl8pPr>
            <a:lvl9pPr indent="0" marL="3657600">
              <a:buNone/>
              <a:defRPr sz="1600">
                <a:solidFill>
                  <a:schemeClr val="tx1">
                    <a:tint val="75000"/>
                  </a:schemeClr>
                </a:solidFill>
              </a:defRPr>
            </a:lvl9pPr>
          </a:lstStyle>
          <a:p>
            <a:pPr lvl="0"/>
            <a:r>
              <a:rPr lang="en-US"/>
              <a:t>Click to edit Master text styles</a:t>
            </a:r>
          </a:p>
        </p:txBody>
      </p:sp>
      <p:sp>
        <p:nvSpPr>
          <p:cNvPr id="1048760" name="Date Placeholder 3"/>
          <p:cNvSpPr>
            <a:spLocks noGrp="1"/>
          </p:cNvSpPr>
          <p:nvPr>
            <p:ph type="dt" sz="half" idx="10"/>
          </p:nvPr>
        </p:nvSpPr>
        <p:spPr/>
        <p:txBody>
          <a:bodyPr/>
          <a:p>
            <a:fld id="{64A3BA3B-0831-4A07-B779-C1BBFB2AA28E}" type="datetime1">
              <a:rPr lang="en-US" smtClean="0"/>
              <a:t>12/11/2022</a:t>
            </a:fld>
            <a:endParaRPr lang="en-US"/>
          </a:p>
        </p:txBody>
      </p:sp>
      <p:sp>
        <p:nvSpPr>
          <p:cNvPr id="1048761" name="Footer Placeholder 4"/>
          <p:cNvSpPr>
            <a:spLocks noGrp="1"/>
          </p:cNvSpPr>
          <p:nvPr>
            <p:ph type="ftr" sz="quarter" idx="11"/>
          </p:nvPr>
        </p:nvSpPr>
        <p:spPr/>
        <p:txBody>
          <a:bodyPr/>
          <a:p>
            <a:endParaRPr lang="en-US"/>
          </a:p>
        </p:txBody>
      </p:sp>
      <p:sp>
        <p:nvSpPr>
          <p:cNvPr id="1048762" name="Slide Number Placeholder 5"/>
          <p:cNvSpPr>
            <a:spLocks noGrp="1"/>
          </p:cNvSpPr>
          <p:nvPr>
            <p:ph type="sldNum" sz="quarter" idx="12"/>
          </p:nvPr>
        </p:nvSpPr>
        <p:spPr/>
        <p:txBody>
          <a:bodyPr/>
          <a:p>
            <a:fld id="{E1076ED0-0DB3-4879-AAE5-5C20D22C1DF4}" type="slidenum">
              <a:rPr lang="en-US" smtClean="0"/>
              <a:t>‹#›</a:t>
            </a:fld>
            <a:endParaRPr lang="en-US"/>
          </a:p>
        </p:txBody>
      </p:sp>
      <p:grpSp>
        <p:nvGrpSpPr>
          <p:cNvPr id="72" name="Graphic 78"/>
          <p:cNvGrpSpPr/>
          <p:nvPr/>
        </p:nvGrpSpPr>
        <p:grpSpPr>
          <a:xfrm>
            <a:off x="530225" y="3267690"/>
            <a:ext cx="972241" cy="45719"/>
            <a:chOff x="4886325" y="3371754"/>
            <a:chExt cx="2418492" cy="113728"/>
          </a:xfrm>
          <a:solidFill>
            <a:schemeClr val="accent1"/>
          </a:solidFill>
        </p:grpSpPr>
        <p:sp>
          <p:nvSpPr>
            <p:cNvPr id="1048763" name="Graphic 78"/>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anchor="ctr" rtlCol="0"/>
            <a:p>
              <a:pPr algn="ctr"/>
              <a:endParaRPr lang="en-US"/>
            </a:p>
          </p:txBody>
        </p:sp>
        <p:grpSp>
          <p:nvGrpSpPr>
            <p:cNvPr id="73" name="Graphic 78"/>
            <p:cNvGrpSpPr/>
            <p:nvPr/>
          </p:nvGrpSpPr>
          <p:grpSpPr>
            <a:xfrm>
              <a:off x="4886709" y="3371754"/>
              <a:ext cx="2418108" cy="113728"/>
              <a:chOff x="4886709" y="3371754"/>
              <a:chExt cx="2418108" cy="113728"/>
            </a:xfrm>
            <a:grpFill/>
          </p:grpSpPr>
          <p:sp>
            <p:nvSpPr>
              <p:cNvPr id="1048764" name="Graphic 78"/>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anchor="ctr" rtlCol="0"/>
              <a:p>
                <a:pPr algn="ctr"/>
                <a:endParaRPr lang="en-US"/>
              </a:p>
            </p:txBody>
          </p:sp>
          <p:sp>
            <p:nvSpPr>
              <p:cNvPr id="1048765" name="Graphic 78"/>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anchor="ctr" rtlCol="0"/>
              <a:p>
                <a:pPr algn="ctr"/>
                <a:endParaRPr lang="en-US"/>
              </a:p>
            </p:txBody>
          </p:sp>
          <p:sp>
            <p:nvSpPr>
              <p:cNvPr id="1048766" name="Graphic 78"/>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anchor="ctr" rtlCol="0"/>
              <a:p>
                <a:pPr algn="ctr"/>
                <a:endParaRPr lang="en-US"/>
              </a:p>
            </p:txBody>
          </p:sp>
          <p:sp>
            <p:nvSpPr>
              <p:cNvPr id="1048767" name="Graphic 78"/>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anchor="ctr" rtlCol="0"/>
              <a:p>
                <a:pPr algn="ctr"/>
                <a:endParaRPr lang="en-US"/>
              </a:p>
            </p:txBody>
          </p:sp>
        </p:gr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74" name=""/>
        <p:cNvGrpSpPr/>
        <p:nvPr/>
      </p:nvGrpSpPr>
      <p:grpSpPr>
        <a:xfrm>
          <a:off x="0" y="0"/>
          <a:ext cx="0" cy="0"/>
          <a:chOff x="0" y="0"/>
          <a:chExt cx="0" cy="0"/>
        </a:xfrm>
      </p:grpSpPr>
      <p:sp>
        <p:nvSpPr>
          <p:cNvPr id="1048768" name="Title 1"/>
          <p:cNvSpPr>
            <a:spLocks noGrp="1"/>
          </p:cNvSpPr>
          <p:nvPr>
            <p:ph type="title"/>
          </p:nvPr>
        </p:nvSpPr>
        <p:spPr/>
        <p:txBody>
          <a:bodyPr/>
          <a:p>
            <a:r>
              <a:rPr lang="en-US"/>
              <a:t>Click to edit Master title style</a:t>
            </a:r>
            <a:endParaRPr dirty="0" lang="en-US"/>
          </a:p>
        </p:txBody>
      </p:sp>
      <p:sp>
        <p:nvSpPr>
          <p:cNvPr id="1048769" name="Content Placeholder 2"/>
          <p:cNvSpPr>
            <a:spLocks noGrp="1"/>
          </p:cNvSpPr>
          <p:nvPr>
            <p:ph sz="half" idx="1"/>
          </p:nvPr>
        </p:nvSpPr>
        <p:spPr>
          <a:xfrm>
            <a:off x="525717" y="2521885"/>
            <a:ext cx="4645152" cy="3655077"/>
          </a:xfrm>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770" name="Content Placeholder 3"/>
          <p:cNvSpPr>
            <a:spLocks noGrp="1"/>
          </p:cNvSpPr>
          <p:nvPr>
            <p:ph sz="half" idx="2"/>
          </p:nvPr>
        </p:nvSpPr>
        <p:spPr>
          <a:xfrm>
            <a:off x="5992136" y="2521885"/>
            <a:ext cx="4611138" cy="3655077"/>
          </a:xfrm>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771" name="Date Placeholder 4"/>
          <p:cNvSpPr>
            <a:spLocks noGrp="1"/>
          </p:cNvSpPr>
          <p:nvPr>
            <p:ph type="dt" sz="half" idx="10"/>
          </p:nvPr>
        </p:nvSpPr>
        <p:spPr/>
        <p:txBody>
          <a:bodyPr/>
          <a:p>
            <a:fld id="{A98B452B-C9FB-4DAE-8117-81B833E7A0F7}" type="datetime1">
              <a:rPr lang="en-US" smtClean="0"/>
              <a:t>12/11/2022</a:t>
            </a:fld>
            <a:endParaRPr lang="en-US"/>
          </a:p>
        </p:txBody>
      </p:sp>
      <p:sp>
        <p:nvSpPr>
          <p:cNvPr id="1048772" name="Footer Placeholder 5"/>
          <p:cNvSpPr>
            <a:spLocks noGrp="1"/>
          </p:cNvSpPr>
          <p:nvPr>
            <p:ph type="ftr" sz="quarter" idx="11"/>
          </p:nvPr>
        </p:nvSpPr>
        <p:spPr/>
        <p:txBody>
          <a:bodyPr/>
          <a:p>
            <a:endParaRPr lang="en-US"/>
          </a:p>
        </p:txBody>
      </p:sp>
      <p:sp>
        <p:nvSpPr>
          <p:cNvPr id="1048773" name="Slide Number Placeholder 6"/>
          <p:cNvSpPr>
            <a:spLocks noGrp="1"/>
          </p:cNvSpPr>
          <p:nvPr>
            <p:ph type="sldNum" sz="quarter" idx="12"/>
          </p:nvPr>
        </p:nvSpPr>
        <p:spPr/>
        <p:txBody>
          <a:bodyPr/>
          <a:p>
            <a:fld id="{E1076ED0-0DB3-4879-AAE5-5C20D22C1DF4}" type="slidenum">
              <a:rPr lang="en-US" smtClean="0"/>
              <a:t>‹#›</a:t>
            </a:fld>
            <a:endParaRPr lang="en-US"/>
          </a:p>
        </p:txBody>
      </p:sp>
      <p:grpSp>
        <p:nvGrpSpPr>
          <p:cNvPr id="75" name="Graphic 78"/>
          <p:cNvGrpSpPr/>
          <p:nvPr/>
        </p:nvGrpSpPr>
        <p:grpSpPr>
          <a:xfrm>
            <a:off x="530225" y="2319637"/>
            <a:ext cx="972241" cy="45719"/>
            <a:chOff x="4886325" y="3371754"/>
            <a:chExt cx="2418492" cy="113728"/>
          </a:xfrm>
          <a:solidFill>
            <a:schemeClr val="accent1"/>
          </a:solidFill>
        </p:grpSpPr>
        <p:sp>
          <p:nvSpPr>
            <p:cNvPr id="1048774" name="Graphic 78"/>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anchor="ctr" rtlCol="0"/>
            <a:p>
              <a:pPr algn="ctr"/>
              <a:endParaRPr lang="en-US"/>
            </a:p>
          </p:txBody>
        </p:sp>
        <p:grpSp>
          <p:nvGrpSpPr>
            <p:cNvPr id="76" name="Graphic 78"/>
            <p:cNvGrpSpPr/>
            <p:nvPr/>
          </p:nvGrpSpPr>
          <p:grpSpPr>
            <a:xfrm>
              <a:off x="4886709" y="3371754"/>
              <a:ext cx="2418108" cy="113728"/>
              <a:chOff x="4886709" y="3371754"/>
              <a:chExt cx="2418108" cy="113728"/>
            </a:xfrm>
            <a:grpFill/>
          </p:grpSpPr>
          <p:sp>
            <p:nvSpPr>
              <p:cNvPr id="1048775" name="Graphic 78"/>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anchor="ctr" rtlCol="0"/>
              <a:p>
                <a:pPr algn="ctr"/>
                <a:endParaRPr lang="en-US"/>
              </a:p>
            </p:txBody>
          </p:sp>
          <p:sp>
            <p:nvSpPr>
              <p:cNvPr id="1048776" name="Graphic 78"/>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anchor="ctr" rtlCol="0"/>
              <a:p>
                <a:pPr algn="ctr"/>
                <a:endParaRPr lang="en-US"/>
              </a:p>
            </p:txBody>
          </p:sp>
          <p:sp>
            <p:nvSpPr>
              <p:cNvPr id="1048777" name="Graphic 78"/>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anchor="ctr" rtlCol="0"/>
              <a:p>
                <a:pPr algn="ctr"/>
                <a:endParaRPr lang="en-US"/>
              </a:p>
            </p:txBody>
          </p:sp>
          <p:sp>
            <p:nvSpPr>
              <p:cNvPr id="1048778" name="Graphic 78"/>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anchor="ctr" rtlCol="0"/>
              <a:p>
                <a:pPr algn="ctr"/>
                <a:endParaRPr lang="en-US"/>
              </a:p>
            </p:txBody>
          </p:sp>
        </p:gr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77" name=""/>
        <p:cNvGrpSpPr/>
        <p:nvPr/>
      </p:nvGrpSpPr>
      <p:grpSpPr>
        <a:xfrm>
          <a:off x="0" y="0"/>
          <a:ext cx="0" cy="0"/>
          <a:chOff x="0" y="0"/>
          <a:chExt cx="0" cy="0"/>
        </a:xfrm>
      </p:grpSpPr>
      <p:sp>
        <p:nvSpPr>
          <p:cNvPr id="1048779" name="Title 1"/>
          <p:cNvSpPr>
            <a:spLocks noGrp="1"/>
          </p:cNvSpPr>
          <p:nvPr>
            <p:ph type="title"/>
          </p:nvPr>
        </p:nvSpPr>
        <p:spPr>
          <a:xfrm>
            <a:off x="530352" y="787067"/>
            <a:ext cx="10072922" cy="1325563"/>
          </a:xfrm>
        </p:spPr>
        <p:txBody>
          <a:bodyPr/>
          <a:p>
            <a:r>
              <a:rPr lang="en-US"/>
              <a:t>Click to edit Master title style</a:t>
            </a:r>
            <a:endParaRPr dirty="0" lang="en-US"/>
          </a:p>
        </p:txBody>
      </p:sp>
      <p:sp>
        <p:nvSpPr>
          <p:cNvPr id="1048780" name="Text Placeholder 2"/>
          <p:cNvSpPr>
            <a:spLocks noGrp="1"/>
          </p:cNvSpPr>
          <p:nvPr>
            <p:ph type="body" idx="1"/>
          </p:nvPr>
        </p:nvSpPr>
        <p:spPr>
          <a:xfrm>
            <a:off x="530352" y="2521884"/>
            <a:ext cx="4845387" cy="780439"/>
          </a:xfrm>
        </p:spPr>
        <p:txBody>
          <a:bodyPr anchor="b">
            <a:normAutofit/>
          </a:bodyPr>
          <a:lstStyle>
            <a:lvl1pPr indent="0" marL="0">
              <a:buNone/>
              <a:defRPr b="0" sz="2000" i="1"/>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a:t>Click to edit Master text styles</a:t>
            </a:r>
          </a:p>
        </p:txBody>
      </p:sp>
      <p:sp>
        <p:nvSpPr>
          <p:cNvPr id="1048781" name="Content Placeholder 3"/>
          <p:cNvSpPr>
            <a:spLocks noGrp="1"/>
          </p:cNvSpPr>
          <p:nvPr>
            <p:ph sz="half" idx="2"/>
          </p:nvPr>
        </p:nvSpPr>
        <p:spPr>
          <a:xfrm>
            <a:off x="530352" y="3366390"/>
            <a:ext cx="4845387" cy="2644796"/>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782" name="Text Placeholder 4"/>
          <p:cNvSpPr>
            <a:spLocks noGrp="1"/>
          </p:cNvSpPr>
          <p:nvPr>
            <p:ph type="body" sz="quarter" idx="3"/>
          </p:nvPr>
        </p:nvSpPr>
        <p:spPr>
          <a:xfrm>
            <a:off x="5734025" y="2521884"/>
            <a:ext cx="4869249" cy="780439"/>
          </a:xfrm>
        </p:spPr>
        <p:txBody>
          <a:bodyPr anchor="b">
            <a:normAutofit/>
          </a:bodyPr>
          <a:lstStyle>
            <a:lvl1pPr indent="0" marL="0">
              <a:buNone/>
              <a:defRPr b="0" sz="2000" i="1"/>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a:t>Click to edit Master text styles</a:t>
            </a:r>
          </a:p>
        </p:txBody>
      </p:sp>
      <p:sp>
        <p:nvSpPr>
          <p:cNvPr id="1048783" name="Content Placeholder 5"/>
          <p:cNvSpPr>
            <a:spLocks noGrp="1"/>
          </p:cNvSpPr>
          <p:nvPr>
            <p:ph sz="quarter" idx="4"/>
          </p:nvPr>
        </p:nvSpPr>
        <p:spPr>
          <a:xfrm>
            <a:off x="5734025" y="3366390"/>
            <a:ext cx="4869249" cy="2644796"/>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784" name="Date Placeholder 6"/>
          <p:cNvSpPr>
            <a:spLocks noGrp="1"/>
          </p:cNvSpPr>
          <p:nvPr>
            <p:ph type="dt" sz="half" idx="10"/>
          </p:nvPr>
        </p:nvSpPr>
        <p:spPr/>
        <p:txBody>
          <a:bodyPr/>
          <a:p>
            <a:fld id="{8FC44895-4E5A-4444-B416-51A40168028D}" type="datetime1">
              <a:rPr lang="en-US" smtClean="0"/>
              <a:t>12/11/2022</a:t>
            </a:fld>
            <a:endParaRPr lang="en-US"/>
          </a:p>
        </p:txBody>
      </p:sp>
      <p:sp>
        <p:nvSpPr>
          <p:cNvPr id="1048785" name="Footer Placeholder 7"/>
          <p:cNvSpPr>
            <a:spLocks noGrp="1"/>
          </p:cNvSpPr>
          <p:nvPr>
            <p:ph type="ftr" sz="quarter" idx="11"/>
          </p:nvPr>
        </p:nvSpPr>
        <p:spPr/>
        <p:txBody>
          <a:bodyPr/>
          <a:p>
            <a:endParaRPr lang="en-US"/>
          </a:p>
        </p:txBody>
      </p:sp>
      <p:sp>
        <p:nvSpPr>
          <p:cNvPr id="1048786" name="Slide Number Placeholder 8"/>
          <p:cNvSpPr>
            <a:spLocks noGrp="1"/>
          </p:cNvSpPr>
          <p:nvPr>
            <p:ph type="sldNum" sz="quarter" idx="12"/>
          </p:nvPr>
        </p:nvSpPr>
        <p:spPr/>
        <p:txBody>
          <a:bodyPr/>
          <a:p>
            <a:fld id="{E1076ED0-0DB3-4879-AAE5-5C20D22C1DF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59" name=""/>
        <p:cNvGrpSpPr/>
        <p:nvPr/>
      </p:nvGrpSpPr>
      <p:grpSpPr>
        <a:xfrm>
          <a:off x="0" y="0"/>
          <a:ext cx="0" cy="0"/>
          <a:chOff x="0" y="0"/>
          <a:chExt cx="0" cy="0"/>
        </a:xfrm>
      </p:grpSpPr>
      <p:sp>
        <p:nvSpPr>
          <p:cNvPr id="1048718" name="Title 1"/>
          <p:cNvSpPr>
            <a:spLocks noGrp="1"/>
          </p:cNvSpPr>
          <p:nvPr>
            <p:ph type="title"/>
          </p:nvPr>
        </p:nvSpPr>
        <p:spPr>
          <a:xfrm>
            <a:off x="525718" y="787068"/>
            <a:ext cx="10077556" cy="1325563"/>
          </a:xfrm>
        </p:spPr>
        <p:txBody>
          <a:bodyPr/>
          <a:p>
            <a:r>
              <a:rPr lang="en-US"/>
              <a:t>Click to edit Master title style</a:t>
            </a:r>
            <a:endParaRPr dirty="0" lang="en-US"/>
          </a:p>
        </p:txBody>
      </p:sp>
      <p:sp>
        <p:nvSpPr>
          <p:cNvPr id="1048719" name="Date Placeholder 2"/>
          <p:cNvSpPr>
            <a:spLocks noGrp="1"/>
          </p:cNvSpPr>
          <p:nvPr>
            <p:ph type="dt" sz="half" idx="10"/>
          </p:nvPr>
        </p:nvSpPr>
        <p:spPr/>
        <p:txBody>
          <a:bodyPr/>
          <a:p>
            <a:fld id="{42FEB745-6061-48FF-AB01-AF35F007258E}" type="datetime1">
              <a:rPr lang="en-US" smtClean="0"/>
              <a:t>12/11/2022</a:t>
            </a:fld>
            <a:endParaRPr lang="en-US"/>
          </a:p>
        </p:txBody>
      </p:sp>
      <p:sp>
        <p:nvSpPr>
          <p:cNvPr id="1048720" name="Footer Placeholder 3"/>
          <p:cNvSpPr>
            <a:spLocks noGrp="1"/>
          </p:cNvSpPr>
          <p:nvPr>
            <p:ph type="ftr" sz="quarter" idx="11"/>
          </p:nvPr>
        </p:nvSpPr>
        <p:spPr/>
        <p:txBody>
          <a:bodyPr/>
          <a:p>
            <a:endParaRPr lang="en-US"/>
          </a:p>
        </p:txBody>
      </p:sp>
      <p:sp>
        <p:nvSpPr>
          <p:cNvPr id="1048721" name="Slide Number Placeholder 4"/>
          <p:cNvSpPr>
            <a:spLocks noGrp="1"/>
          </p:cNvSpPr>
          <p:nvPr>
            <p:ph type="sldNum" sz="quarter" idx="12"/>
          </p:nvPr>
        </p:nvSpPr>
        <p:spPr/>
        <p:txBody>
          <a:bodyPr/>
          <a:p>
            <a:fld id="{E1076ED0-0DB3-4879-AAE5-5C20D22C1DF4}" type="slidenum">
              <a:rPr lang="en-US" smtClean="0"/>
              <a:t>‹#›</a:t>
            </a:fld>
            <a:endParaRPr lang="en-US"/>
          </a:p>
        </p:txBody>
      </p:sp>
      <p:grpSp>
        <p:nvGrpSpPr>
          <p:cNvPr id="60" name="Graphic 78"/>
          <p:cNvGrpSpPr/>
          <p:nvPr/>
        </p:nvGrpSpPr>
        <p:grpSpPr>
          <a:xfrm>
            <a:off x="530225" y="2352330"/>
            <a:ext cx="972241" cy="45719"/>
            <a:chOff x="4886325" y="3371754"/>
            <a:chExt cx="2418492" cy="113728"/>
          </a:xfrm>
          <a:solidFill>
            <a:schemeClr val="accent1"/>
          </a:solidFill>
        </p:grpSpPr>
        <p:sp>
          <p:nvSpPr>
            <p:cNvPr id="1048722" name="Graphic 78"/>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anchor="ctr" rtlCol="0"/>
            <a:p>
              <a:pPr algn="ctr"/>
              <a:endParaRPr lang="en-US"/>
            </a:p>
          </p:txBody>
        </p:sp>
        <p:grpSp>
          <p:nvGrpSpPr>
            <p:cNvPr id="61" name="Graphic 78"/>
            <p:cNvGrpSpPr/>
            <p:nvPr/>
          </p:nvGrpSpPr>
          <p:grpSpPr>
            <a:xfrm>
              <a:off x="4886709" y="3371754"/>
              <a:ext cx="2418108" cy="113728"/>
              <a:chOff x="4886709" y="3371754"/>
              <a:chExt cx="2418108" cy="113728"/>
            </a:xfrm>
            <a:grpFill/>
          </p:grpSpPr>
          <p:sp>
            <p:nvSpPr>
              <p:cNvPr id="1048723" name="Graphic 78"/>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anchor="ctr" rtlCol="0"/>
              <a:p>
                <a:pPr algn="ctr"/>
                <a:endParaRPr lang="en-US"/>
              </a:p>
            </p:txBody>
          </p:sp>
          <p:sp>
            <p:nvSpPr>
              <p:cNvPr id="1048724" name="Graphic 78"/>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anchor="ctr" rtlCol="0"/>
              <a:p>
                <a:pPr algn="ctr"/>
                <a:endParaRPr lang="en-US"/>
              </a:p>
            </p:txBody>
          </p:sp>
          <p:sp>
            <p:nvSpPr>
              <p:cNvPr id="1048725" name="Graphic 78"/>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anchor="ctr" rtlCol="0"/>
              <a:p>
                <a:pPr algn="ctr"/>
                <a:endParaRPr lang="en-US"/>
              </a:p>
            </p:txBody>
          </p:sp>
          <p:sp>
            <p:nvSpPr>
              <p:cNvPr id="1048726" name="Graphic 78"/>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anchor="ctr" rtlCol="0"/>
              <a:p>
                <a:pPr algn="ctr"/>
                <a:endParaRPr lang="en-US"/>
              </a:p>
            </p:txBody>
          </p:sp>
        </p:gr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78" name=""/>
        <p:cNvGrpSpPr/>
        <p:nvPr/>
      </p:nvGrpSpPr>
      <p:grpSpPr>
        <a:xfrm>
          <a:off x="0" y="0"/>
          <a:ext cx="0" cy="0"/>
          <a:chOff x="0" y="0"/>
          <a:chExt cx="0" cy="0"/>
        </a:xfrm>
      </p:grpSpPr>
      <p:sp>
        <p:nvSpPr>
          <p:cNvPr id="1048787" name="Date Placeholder 1"/>
          <p:cNvSpPr>
            <a:spLocks noGrp="1"/>
          </p:cNvSpPr>
          <p:nvPr>
            <p:ph type="dt" sz="half" idx="10"/>
          </p:nvPr>
        </p:nvSpPr>
        <p:spPr/>
        <p:txBody>
          <a:bodyPr/>
          <a:p>
            <a:fld id="{3DC09910-9EFA-4EE7-A4A3-ED8870E031C3}" type="datetime1">
              <a:rPr lang="en-US" smtClean="0"/>
              <a:t>12/11/2022</a:t>
            </a:fld>
            <a:endParaRPr lang="en-US"/>
          </a:p>
        </p:txBody>
      </p:sp>
      <p:sp>
        <p:nvSpPr>
          <p:cNvPr id="1048788" name="Footer Placeholder 2"/>
          <p:cNvSpPr>
            <a:spLocks noGrp="1"/>
          </p:cNvSpPr>
          <p:nvPr>
            <p:ph type="ftr" sz="quarter" idx="11"/>
          </p:nvPr>
        </p:nvSpPr>
        <p:spPr/>
        <p:txBody>
          <a:bodyPr/>
          <a:p>
            <a:endParaRPr lang="en-US"/>
          </a:p>
        </p:txBody>
      </p:sp>
      <p:sp>
        <p:nvSpPr>
          <p:cNvPr id="1048789" name="Slide Number Placeholder 3"/>
          <p:cNvSpPr>
            <a:spLocks noGrp="1"/>
          </p:cNvSpPr>
          <p:nvPr>
            <p:ph type="sldNum" sz="quarter" idx="12"/>
          </p:nvPr>
        </p:nvSpPr>
        <p:spPr/>
        <p:txBody>
          <a:bodyPr/>
          <a:p>
            <a:fld id="{E1076ED0-0DB3-4879-AAE5-5C20D22C1DF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79" name=""/>
        <p:cNvGrpSpPr/>
        <p:nvPr/>
      </p:nvGrpSpPr>
      <p:grpSpPr>
        <a:xfrm>
          <a:off x="0" y="0"/>
          <a:ext cx="0" cy="0"/>
          <a:chOff x="0" y="0"/>
          <a:chExt cx="0" cy="0"/>
        </a:xfrm>
      </p:grpSpPr>
      <p:sp>
        <p:nvSpPr>
          <p:cNvPr id="1048790" name="Title 1"/>
          <p:cNvSpPr>
            <a:spLocks noGrp="1"/>
          </p:cNvSpPr>
          <p:nvPr>
            <p:ph type="title"/>
          </p:nvPr>
        </p:nvSpPr>
        <p:spPr>
          <a:xfrm>
            <a:off x="530352" y="787068"/>
            <a:ext cx="4315386" cy="2223152"/>
          </a:xfrm>
        </p:spPr>
        <p:txBody>
          <a:bodyPr anchor="b">
            <a:noAutofit/>
          </a:bodyPr>
          <a:lstStyle>
            <a:lvl1pPr>
              <a:defRPr sz="3600"/>
            </a:lvl1pPr>
          </a:lstStyle>
          <a:p>
            <a:r>
              <a:rPr lang="en-US"/>
              <a:t>Click to edit Master title style</a:t>
            </a:r>
            <a:endParaRPr dirty="0" lang="en-US"/>
          </a:p>
        </p:txBody>
      </p:sp>
      <p:sp>
        <p:nvSpPr>
          <p:cNvPr id="1048791" name="Content Placeholder 2"/>
          <p:cNvSpPr>
            <a:spLocks noGrp="1"/>
          </p:cNvSpPr>
          <p:nvPr>
            <p:ph idx="1"/>
          </p:nvPr>
        </p:nvSpPr>
        <p:spPr>
          <a:xfrm>
            <a:off x="5183188" y="987425"/>
            <a:ext cx="5420086" cy="4873625"/>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792" name="Text Placeholder 3"/>
          <p:cNvSpPr>
            <a:spLocks noGrp="1"/>
          </p:cNvSpPr>
          <p:nvPr>
            <p:ph type="body" sz="half" idx="2"/>
          </p:nvPr>
        </p:nvSpPr>
        <p:spPr>
          <a:xfrm>
            <a:off x="530352" y="3429000"/>
            <a:ext cx="4315386" cy="2439988"/>
          </a:xfrm>
        </p:spPr>
        <p:txBody>
          <a:bodyPr>
            <a:normAutofit/>
          </a:bodyPr>
          <a:lstStyle>
            <a:lvl1pPr indent="0" marL="0">
              <a:buNone/>
              <a:defRPr sz="20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lang="en-US"/>
              <a:t>Click to edit Master text styles</a:t>
            </a:r>
          </a:p>
        </p:txBody>
      </p:sp>
      <p:sp>
        <p:nvSpPr>
          <p:cNvPr id="1048793" name="Date Placeholder 4"/>
          <p:cNvSpPr>
            <a:spLocks noGrp="1"/>
          </p:cNvSpPr>
          <p:nvPr>
            <p:ph type="dt" sz="half" idx="10"/>
          </p:nvPr>
        </p:nvSpPr>
        <p:spPr/>
        <p:txBody>
          <a:bodyPr/>
          <a:p>
            <a:fld id="{E7DA37BA-BB26-4C5E-8DED-C3158DE5F58B}" type="datetime1">
              <a:rPr lang="en-US" smtClean="0"/>
              <a:t>12/11/2022</a:t>
            </a:fld>
            <a:endParaRPr lang="en-US"/>
          </a:p>
        </p:txBody>
      </p:sp>
      <p:sp>
        <p:nvSpPr>
          <p:cNvPr id="1048794" name="Footer Placeholder 5"/>
          <p:cNvSpPr>
            <a:spLocks noGrp="1"/>
          </p:cNvSpPr>
          <p:nvPr>
            <p:ph type="ftr" sz="quarter" idx="11"/>
          </p:nvPr>
        </p:nvSpPr>
        <p:spPr/>
        <p:txBody>
          <a:bodyPr/>
          <a:p>
            <a:endParaRPr lang="en-US"/>
          </a:p>
        </p:txBody>
      </p:sp>
      <p:sp>
        <p:nvSpPr>
          <p:cNvPr id="1048795" name="Slide Number Placeholder 6"/>
          <p:cNvSpPr>
            <a:spLocks noGrp="1"/>
          </p:cNvSpPr>
          <p:nvPr>
            <p:ph type="sldNum" sz="quarter" idx="12"/>
          </p:nvPr>
        </p:nvSpPr>
        <p:spPr/>
        <p:txBody>
          <a:bodyPr/>
          <a:p>
            <a:fld id="{E1076ED0-0DB3-4879-AAE5-5C20D22C1DF4}" type="slidenum">
              <a:rPr lang="en-US" smtClean="0"/>
              <a:t>‹#›</a:t>
            </a:fld>
            <a:endParaRPr lang="en-US"/>
          </a:p>
        </p:txBody>
      </p:sp>
      <p:grpSp>
        <p:nvGrpSpPr>
          <p:cNvPr id="80" name="Graphic 78"/>
          <p:cNvGrpSpPr/>
          <p:nvPr/>
        </p:nvGrpSpPr>
        <p:grpSpPr>
          <a:xfrm>
            <a:off x="530225" y="3193468"/>
            <a:ext cx="972241" cy="45719"/>
            <a:chOff x="4886325" y="3371754"/>
            <a:chExt cx="2418492" cy="113728"/>
          </a:xfrm>
          <a:solidFill>
            <a:schemeClr val="accent1"/>
          </a:solidFill>
        </p:grpSpPr>
        <p:sp>
          <p:nvSpPr>
            <p:cNvPr id="1048796" name="Graphic 78"/>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anchor="ctr" rtlCol="0"/>
            <a:p>
              <a:pPr algn="ctr"/>
              <a:endParaRPr lang="en-US"/>
            </a:p>
          </p:txBody>
        </p:sp>
        <p:grpSp>
          <p:nvGrpSpPr>
            <p:cNvPr id="81" name="Graphic 78"/>
            <p:cNvGrpSpPr/>
            <p:nvPr/>
          </p:nvGrpSpPr>
          <p:grpSpPr>
            <a:xfrm>
              <a:off x="4886709" y="3371754"/>
              <a:ext cx="2418108" cy="113728"/>
              <a:chOff x="4886709" y="3371754"/>
              <a:chExt cx="2418108" cy="113728"/>
            </a:xfrm>
            <a:grpFill/>
          </p:grpSpPr>
          <p:sp>
            <p:nvSpPr>
              <p:cNvPr id="1048797" name="Graphic 78"/>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anchor="ctr" rtlCol="0"/>
              <a:p>
                <a:pPr algn="ctr"/>
                <a:endParaRPr lang="en-US"/>
              </a:p>
            </p:txBody>
          </p:sp>
          <p:sp>
            <p:nvSpPr>
              <p:cNvPr id="1048798" name="Graphic 78"/>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anchor="ctr" rtlCol="0"/>
              <a:p>
                <a:pPr algn="ctr"/>
                <a:endParaRPr lang="en-US"/>
              </a:p>
            </p:txBody>
          </p:sp>
          <p:sp>
            <p:nvSpPr>
              <p:cNvPr id="1048799" name="Graphic 78"/>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anchor="ctr" rtlCol="0"/>
              <a:p>
                <a:pPr algn="ctr"/>
                <a:endParaRPr lang="en-US"/>
              </a:p>
            </p:txBody>
          </p:sp>
          <p:sp>
            <p:nvSpPr>
              <p:cNvPr id="1048800" name="Graphic 78"/>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anchor="ctr" rtlCol="0"/>
              <a:p>
                <a:pPr algn="ctr"/>
                <a:endParaRPr lang="en-US"/>
              </a:p>
            </p:txBody>
          </p:sp>
        </p:grpSp>
      </p:gr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65" name=""/>
        <p:cNvGrpSpPr/>
        <p:nvPr/>
      </p:nvGrpSpPr>
      <p:grpSpPr>
        <a:xfrm>
          <a:off x="0" y="0"/>
          <a:ext cx="0" cy="0"/>
          <a:chOff x="0" y="0"/>
          <a:chExt cx="0" cy="0"/>
        </a:xfrm>
      </p:grpSpPr>
      <p:sp>
        <p:nvSpPr>
          <p:cNvPr id="1048737" name="Title 1"/>
          <p:cNvSpPr>
            <a:spLocks noGrp="1"/>
          </p:cNvSpPr>
          <p:nvPr>
            <p:ph type="title"/>
          </p:nvPr>
        </p:nvSpPr>
        <p:spPr>
          <a:xfrm>
            <a:off x="530352" y="787068"/>
            <a:ext cx="3932237" cy="2223152"/>
          </a:xfrm>
        </p:spPr>
        <p:txBody>
          <a:bodyPr anchor="b">
            <a:noAutofit/>
          </a:bodyPr>
          <a:lstStyle>
            <a:lvl1pPr>
              <a:defRPr sz="3600"/>
            </a:lvl1pPr>
          </a:lstStyle>
          <a:p>
            <a:r>
              <a:rPr lang="en-US"/>
              <a:t>Click to edit Master title style</a:t>
            </a:r>
            <a:endParaRPr dirty="0" lang="en-US"/>
          </a:p>
        </p:txBody>
      </p:sp>
      <p:sp>
        <p:nvSpPr>
          <p:cNvPr id="1048738" name="Picture Placeholder 2"/>
          <p:cNvSpPr>
            <a:spLocks noGrp="1"/>
          </p:cNvSpPr>
          <p:nvPr>
            <p:ph type="pic" idx="1"/>
          </p:nvPr>
        </p:nvSpPr>
        <p:spPr>
          <a:xfrm>
            <a:off x="5183188" y="987425"/>
            <a:ext cx="5420086" cy="4873625"/>
          </a:xfrm>
        </p:spPr>
        <p:txBody>
          <a:bodyPr/>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r>
              <a:rPr lang="en-US"/>
              <a:t>Click icon to add picture</a:t>
            </a:r>
            <a:endParaRPr dirty="0" lang="en-US"/>
          </a:p>
        </p:txBody>
      </p:sp>
      <p:sp>
        <p:nvSpPr>
          <p:cNvPr id="1048739" name="Text Placeholder 3"/>
          <p:cNvSpPr>
            <a:spLocks noGrp="1"/>
          </p:cNvSpPr>
          <p:nvPr>
            <p:ph type="body" sz="half" idx="2"/>
          </p:nvPr>
        </p:nvSpPr>
        <p:spPr>
          <a:xfrm>
            <a:off x="530352" y="3429000"/>
            <a:ext cx="3932237" cy="2439987"/>
          </a:xfrm>
        </p:spPr>
        <p:txBody>
          <a:bodyPr>
            <a:normAutofit/>
          </a:bodyPr>
          <a:lstStyle>
            <a:lvl1pPr indent="0" marL="0">
              <a:buNone/>
              <a:defRPr sz="20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lang="en-US"/>
              <a:t>Click to edit Master text styles</a:t>
            </a:r>
          </a:p>
        </p:txBody>
      </p:sp>
      <p:sp>
        <p:nvSpPr>
          <p:cNvPr id="1048740" name="Date Placeholder 4"/>
          <p:cNvSpPr>
            <a:spLocks noGrp="1"/>
          </p:cNvSpPr>
          <p:nvPr>
            <p:ph type="dt" sz="half" idx="10"/>
          </p:nvPr>
        </p:nvSpPr>
        <p:spPr/>
        <p:txBody>
          <a:bodyPr/>
          <a:p>
            <a:fld id="{3DE13940-7E82-4092-8556-E543EA0ACA25}" type="datetime1">
              <a:rPr lang="en-US" smtClean="0"/>
              <a:t>12/11/2022</a:t>
            </a:fld>
            <a:endParaRPr lang="en-US"/>
          </a:p>
        </p:txBody>
      </p:sp>
      <p:sp>
        <p:nvSpPr>
          <p:cNvPr id="1048741" name="Footer Placeholder 5"/>
          <p:cNvSpPr>
            <a:spLocks noGrp="1"/>
          </p:cNvSpPr>
          <p:nvPr>
            <p:ph type="ftr" sz="quarter" idx="11"/>
          </p:nvPr>
        </p:nvSpPr>
        <p:spPr/>
        <p:txBody>
          <a:bodyPr/>
          <a:p>
            <a:endParaRPr lang="en-US"/>
          </a:p>
        </p:txBody>
      </p:sp>
      <p:sp>
        <p:nvSpPr>
          <p:cNvPr id="1048742" name="Slide Number Placeholder 6"/>
          <p:cNvSpPr>
            <a:spLocks noGrp="1"/>
          </p:cNvSpPr>
          <p:nvPr>
            <p:ph type="sldNum" sz="quarter" idx="12"/>
          </p:nvPr>
        </p:nvSpPr>
        <p:spPr/>
        <p:txBody>
          <a:bodyPr/>
          <a:p>
            <a:fld id="{E1076ED0-0DB3-4879-AAE5-5C20D22C1DF4}" type="slidenum">
              <a:rPr lang="en-US" smtClean="0"/>
              <a:t>‹#›</a:t>
            </a:fld>
            <a:endParaRPr lang="en-US"/>
          </a:p>
        </p:txBody>
      </p:sp>
      <p:grpSp>
        <p:nvGrpSpPr>
          <p:cNvPr id="66" name="Graphic 78"/>
          <p:cNvGrpSpPr/>
          <p:nvPr/>
        </p:nvGrpSpPr>
        <p:grpSpPr>
          <a:xfrm>
            <a:off x="530225" y="3193468"/>
            <a:ext cx="972241" cy="45719"/>
            <a:chOff x="4886325" y="3371754"/>
            <a:chExt cx="2418492" cy="113728"/>
          </a:xfrm>
          <a:solidFill>
            <a:schemeClr val="accent1"/>
          </a:solidFill>
        </p:grpSpPr>
        <p:sp>
          <p:nvSpPr>
            <p:cNvPr id="1048743" name="Graphic 78"/>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anchor="ctr" rtlCol="0"/>
            <a:p>
              <a:pPr algn="ctr"/>
              <a:endParaRPr lang="en-US"/>
            </a:p>
          </p:txBody>
        </p:sp>
        <p:grpSp>
          <p:nvGrpSpPr>
            <p:cNvPr id="67" name="Graphic 78"/>
            <p:cNvGrpSpPr/>
            <p:nvPr/>
          </p:nvGrpSpPr>
          <p:grpSpPr>
            <a:xfrm>
              <a:off x="4886709" y="3371754"/>
              <a:ext cx="2418108" cy="113728"/>
              <a:chOff x="4886709" y="3371754"/>
              <a:chExt cx="2418108" cy="113728"/>
            </a:xfrm>
            <a:grpFill/>
          </p:grpSpPr>
          <p:sp>
            <p:nvSpPr>
              <p:cNvPr id="1048744" name="Graphic 78"/>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anchor="ctr" rtlCol="0"/>
              <a:p>
                <a:pPr algn="ctr"/>
                <a:endParaRPr lang="en-US"/>
              </a:p>
            </p:txBody>
          </p:sp>
          <p:sp>
            <p:nvSpPr>
              <p:cNvPr id="1048745" name="Graphic 78"/>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anchor="ctr" rtlCol="0"/>
              <a:p>
                <a:pPr algn="ctr"/>
                <a:endParaRPr lang="en-US"/>
              </a:p>
            </p:txBody>
          </p:sp>
          <p:sp>
            <p:nvSpPr>
              <p:cNvPr id="1048746" name="Graphic 78"/>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anchor="ctr" rtlCol="0"/>
              <a:p>
                <a:pPr algn="ctr"/>
                <a:endParaRPr lang="en-US"/>
              </a:p>
            </p:txBody>
          </p:sp>
          <p:sp>
            <p:nvSpPr>
              <p:cNvPr id="1048747" name="Graphic 78"/>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anchor="ctr" rtlCol="0"/>
              <a:p>
                <a:pPr algn="ctr"/>
                <a:endParaRPr lang="en-US"/>
              </a:p>
            </p:txBody>
          </p:sp>
        </p:grpSp>
      </p:gr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3" name=""/>
        <p:cNvGrpSpPr/>
        <p:nvPr/>
      </p:nvGrpSpPr>
      <p:grpSpPr>
        <a:xfrm>
          <a:off x="0" y="0"/>
          <a:ext cx="0" cy="0"/>
          <a:chOff x="0" y="0"/>
          <a:chExt cx="0" cy="0"/>
        </a:xfrm>
      </p:grpSpPr>
      <p:sp>
        <p:nvSpPr>
          <p:cNvPr id="1048576" name="Freeform: Shape 18"/>
          <p:cNvSpPr/>
          <p:nvPr/>
        </p:nvSpPr>
        <p:spPr>
          <a:xfrm>
            <a:off x="9753030" y="5516668"/>
            <a:ext cx="2438970" cy="1341332"/>
          </a:xfrm>
          <a:custGeom>
            <a:avLst/>
            <a:gdLst>
              <a:gd name="connsiteX0" fmla="*/ 2025355 w 2438970"/>
              <a:gd name="connsiteY0" fmla="*/ 235 h 1341332"/>
              <a:gd name="connsiteX1" fmla="*/ 2381960 w 2438970"/>
              <a:gd name="connsiteY1" fmla="*/ 44517 h 1341332"/>
              <a:gd name="connsiteX2" fmla="*/ 2438970 w 2438970"/>
              <a:gd name="connsiteY2" fmla="*/ 58872 h 1341332"/>
              <a:gd name="connsiteX3" fmla="*/ 2438970 w 2438970"/>
              <a:gd name="connsiteY3" fmla="*/ 1341332 h 1341332"/>
              <a:gd name="connsiteX4" fmla="*/ 0 w 2438970"/>
              <a:gd name="connsiteY4" fmla="*/ 1341332 h 1341332"/>
              <a:gd name="connsiteX5" fmla="*/ 13333 w 2438970"/>
              <a:gd name="connsiteY5" fmla="*/ 1328018 h 1341332"/>
              <a:gd name="connsiteX6" fmla="*/ 936262 w 2438970"/>
              <a:gd name="connsiteY6" fmla="*/ 459947 h 1341332"/>
              <a:gd name="connsiteX7" fmla="*/ 1554028 w 2438970"/>
              <a:gd name="connsiteY7" fmla="*/ 71153 h 1341332"/>
              <a:gd name="connsiteX8" fmla="*/ 2025355 w 2438970"/>
              <a:gd name="connsiteY8" fmla="*/ 235 h 134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970" h="1341332">
                <a:moveTo>
                  <a:pt x="2025355" y="235"/>
                </a:moveTo>
                <a:cubicBezTo>
                  <a:pt x="2143847" y="2306"/>
                  <a:pt x="2262766" y="17993"/>
                  <a:pt x="2381960" y="44517"/>
                </a:cubicBezTo>
                <a:lnTo>
                  <a:pt x="2438970" y="58872"/>
                </a:lnTo>
                <a:lnTo>
                  <a:pt x="2438970" y="1341332"/>
                </a:lnTo>
                <a:lnTo>
                  <a:pt x="0" y="1341332"/>
                </a:lnTo>
                <a:lnTo>
                  <a:pt x="13333" y="1328018"/>
                </a:lnTo>
                <a:cubicBezTo>
                  <a:pt x="324723" y="1028950"/>
                  <a:pt x="645390" y="738459"/>
                  <a:pt x="936262" y="459947"/>
                </a:cubicBezTo>
                <a:cubicBezTo>
                  <a:pt x="1139660" y="265152"/>
                  <a:pt x="1345794" y="140817"/>
                  <a:pt x="1554028" y="71153"/>
                </a:cubicBezTo>
                <a:cubicBezTo>
                  <a:pt x="1710136" y="18918"/>
                  <a:pt x="1867365" y="-2526"/>
                  <a:pt x="2025355" y="235"/>
                </a:cubicBezTo>
                <a:close/>
              </a:path>
            </a:pathLst>
          </a:custGeom>
          <a:solidFill>
            <a:schemeClr val="accent2">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p>
            <a:pPr algn="ctr"/>
            <a:endParaRPr dirty="0" lang="en-US"/>
          </a:p>
        </p:txBody>
      </p:sp>
      <p:grpSp>
        <p:nvGrpSpPr>
          <p:cNvPr id="14" name="Group 19"/>
          <p:cNvGrpSpPr/>
          <p:nvPr/>
        </p:nvGrpSpPr>
        <p:grpSpPr>
          <a:xfrm>
            <a:off x="10776050" y="5204030"/>
            <a:ext cx="886141" cy="802497"/>
            <a:chOff x="10948005" y="3272152"/>
            <a:chExt cx="868640" cy="786648"/>
          </a:xfrm>
          <a:solidFill>
            <a:schemeClr val="accent1"/>
          </a:solidFill>
        </p:grpSpPr>
        <p:sp>
          <p:nvSpPr>
            <p:cNvPr id="1048577" name="Freeform: Shape 20"/>
            <p:cNvSpPr/>
            <p:nvPr/>
          </p:nvSpPr>
          <p:spPr>
            <a:xfrm>
              <a:off x="11194317" y="3944888"/>
              <a:ext cx="128449" cy="113912"/>
            </a:xfrm>
            <a:custGeom>
              <a:avLst/>
              <a:gdLst>
                <a:gd name="connsiteX0" fmla="*/ 237621 w 453152"/>
                <a:gd name="connsiteY0" fmla="*/ 965 h 401867"/>
                <a:gd name="connsiteX1" fmla="*/ 370246 w 453152"/>
                <a:gd name="connsiteY1" fmla="*/ 23666 h 401867"/>
                <a:gd name="connsiteX2" fmla="*/ 437392 w 453152"/>
                <a:gd name="connsiteY2" fmla="*/ 198545 h 401867"/>
                <a:gd name="connsiteX3" fmla="*/ 67745 w 453152"/>
                <a:gd name="connsiteY3" fmla="*/ 392003 h 401867"/>
                <a:gd name="connsiteX4" fmla="*/ 911 w 453152"/>
                <a:gd name="connsiteY4" fmla="*/ 254095 h 401867"/>
                <a:gd name="connsiteX5" fmla="*/ 115564 w 453152"/>
                <a:gd name="connsiteY5" fmla="*/ 51160 h 401867"/>
                <a:gd name="connsiteX6" fmla="*/ 237621 w 453152"/>
                <a:gd name="connsiteY6" fmla="*/ 965 h 40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3152" h="401867">
                  <a:moveTo>
                    <a:pt x="237621" y="965"/>
                  </a:moveTo>
                  <a:cubicBezTo>
                    <a:pt x="283632" y="-2971"/>
                    <a:pt x="331405" y="5243"/>
                    <a:pt x="370246" y="23666"/>
                  </a:cubicBezTo>
                  <a:cubicBezTo>
                    <a:pt x="436830" y="55275"/>
                    <a:pt x="477168" y="116810"/>
                    <a:pt x="437392" y="198545"/>
                  </a:cubicBezTo>
                  <a:cubicBezTo>
                    <a:pt x="391568" y="292624"/>
                    <a:pt x="176850" y="441630"/>
                    <a:pt x="67745" y="392003"/>
                  </a:cubicBezTo>
                  <a:cubicBezTo>
                    <a:pt x="18056" y="369372"/>
                    <a:pt x="-5012" y="308398"/>
                    <a:pt x="911" y="254095"/>
                  </a:cubicBezTo>
                  <a:cubicBezTo>
                    <a:pt x="9203" y="178033"/>
                    <a:pt x="61012" y="103094"/>
                    <a:pt x="115564" y="51160"/>
                  </a:cubicBezTo>
                  <a:cubicBezTo>
                    <a:pt x="147361" y="20985"/>
                    <a:pt x="191610" y="4900"/>
                    <a:pt x="237621" y="96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defTabSz="914400" eaLnBrk="1" fontAlgn="auto" hangingPunct="1" indent="0" latinLnBrk="0" lvl="0" marL="0" marR="0" rtl="0">
                <a:lnSpc>
                  <a:spcPct val="100000"/>
                </a:lnSpc>
                <a:spcBef>
                  <a:spcPts val="0"/>
                </a:spcBef>
                <a:spcAft>
                  <a:spcPts val="0"/>
                </a:spcAft>
                <a:buClrTx/>
                <a:buSzTx/>
                <a:buFontTx/>
                <a:buNone/>
              </a:pPr>
              <a:endParaRPr baseline="0" b="0" cap="none" sz="1800" i="0" kern="1200" kumimoji="0" lang="en-US" noProof="0" normalizeH="0" spc="0" strike="noStrike" u="none">
                <a:ln>
                  <a:noFill/>
                </a:ln>
                <a:solidFill>
                  <a:prstClr val="white"/>
                </a:solidFill>
                <a:effectLst/>
                <a:uLnTx/>
                <a:uFillTx/>
                <a:latin typeface="Avenir Next LT Pro Light"/>
                <a:ea typeface="+mn-ea"/>
                <a:cs typeface="+mn-cs"/>
              </a:endParaRPr>
            </a:p>
          </p:txBody>
        </p:sp>
        <p:sp>
          <p:nvSpPr>
            <p:cNvPr id="1048578" name="Freeform: Shape 21"/>
            <p:cNvSpPr/>
            <p:nvPr/>
          </p:nvSpPr>
          <p:spPr>
            <a:xfrm>
              <a:off x="10953045" y="3808430"/>
              <a:ext cx="144912" cy="193414"/>
            </a:xfrm>
            <a:custGeom>
              <a:avLst/>
              <a:gdLst>
                <a:gd name="connsiteX0" fmla="*/ 390625 w 511232"/>
                <a:gd name="connsiteY0" fmla="*/ 1621 h 682341"/>
                <a:gd name="connsiteX1" fmla="*/ 508142 w 511232"/>
                <a:gd name="connsiteY1" fmla="*/ 64038 h 682341"/>
                <a:gd name="connsiteX2" fmla="*/ 508453 w 511232"/>
                <a:gd name="connsiteY2" fmla="*/ 121832 h 682341"/>
                <a:gd name="connsiteX3" fmla="*/ 316492 w 511232"/>
                <a:gd name="connsiteY3" fmla="*/ 567602 h 682341"/>
                <a:gd name="connsiteX4" fmla="*/ 80265 w 511232"/>
                <a:gd name="connsiteY4" fmla="*/ 640359 h 682341"/>
                <a:gd name="connsiteX5" fmla="*/ 13306 w 511232"/>
                <a:gd name="connsiteY5" fmla="*/ 274828 h 682341"/>
                <a:gd name="connsiteX6" fmla="*/ 140989 w 511232"/>
                <a:gd name="connsiteY6" fmla="*/ 107181 h 682341"/>
                <a:gd name="connsiteX7" fmla="*/ 390625 w 511232"/>
                <a:gd name="connsiteY7" fmla="*/ 1621 h 682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1232" h="682341">
                  <a:moveTo>
                    <a:pt x="390625" y="1621"/>
                  </a:moveTo>
                  <a:cubicBezTo>
                    <a:pt x="446543" y="-5212"/>
                    <a:pt x="493343" y="8441"/>
                    <a:pt x="508142" y="64038"/>
                  </a:cubicBezTo>
                  <a:cubicBezTo>
                    <a:pt x="513192" y="82866"/>
                    <a:pt x="511134" y="102754"/>
                    <a:pt x="508453" y="121832"/>
                  </a:cubicBezTo>
                  <a:cubicBezTo>
                    <a:pt x="485324" y="287796"/>
                    <a:pt x="417242" y="443971"/>
                    <a:pt x="316492" y="567602"/>
                  </a:cubicBezTo>
                  <a:cubicBezTo>
                    <a:pt x="253024" y="645534"/>
                    <a:pt x="165055" y="737743"/>
                    <a:pt x="80265" y="640359"/>
                  </a:cubicBezTo>
                  <a:cubicBezTo>
                    <a:pt x="5014" y="553948"/>
                    <a:pt x="-17368" y="383621"/>
                    <a:pt x="13306" y="274828"/>
                  </a:cubicBezTo>
                  <a:cubicBezTo>
                    <a:pt x="33443" y="203318"/>
                    <a:pt x="83382" y="146521"/>
                    <a:pt x="140989" y="107181"/>
                  </a:cubicBezTo>
                  <a:cubicBezTo>
                    <a:pt x="178904" y="81308"/>
                    <a:pt x="297428" y="13010"/>
                    <a:pt x="390625" y="16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defTabSz="914400" eaLnBrk="1" fontAlgn="auto" hangingPunct="1" indent="0" latinLnBrk="0" lvl="0" marL="0" marR="0" rtl="0">
                <a:lnSpc>
                  <a:spcPct val="100000"/>
                </a:lnSpc>
                <a:spcBef>
                  <a:spcPts val="0"/>
                </a:spcBef>
                <a:spcAft>
                  <a:spcPts val="0"/>
                </a:spcAft>
                <a:buClrTx/>
                <a:buSzTx/>
                <a:buFontTx/>
                <a:buNone/>
              </a:pPr>
              <a:endParaRPr baseline="0" b="0" cap="none" sz="1800" i="0" kern="1200" kumimoji="0" lang="en-US" noProof="0" normalizeH="0" spc="0" strike="noStrike" u="none">
                <a:ln>
                  <a:noFill/>
                </a:ln>
                <a:solidFill>
                  <a:prstClr val="white"/>
                </a:solidFill>
                <a:effectLst/>
                <a:uLnTx/>
                <a:uFillTx/>
                <a:latin typeface="Avenir Next LT Pro Light"/>
                <a:ea typeface="+mn-ea"/>
                <a:cs typeface="+mn-cs"/>
              </a:endParaRPr>
            </a:p>
          </p:txBody>
        </p:sp>
        <p:sp>
          <p:nvSpPr>
            <p:cNvPr id="1048579" name="Freeform: Shape 22"/>
            <p:cNvSpPr/>
            <p:nvPr/>
          </p:nvSpPr>
          <p:spPr>
            <a:xfrm>
              <a:off x="11684524" y="3907536"/>
              <a:ext cx="132121" cy="93006"/>
            </a:xfrm>
            <a:custGeom>
              <a:avLst/>
              <a:gdLst>
                <a:gd name="connsiteX0" fmla="*/ 252822 w 466107"/>
                <a:gd name="connsiteY0" fmla="*/ 1539 h 328114"/>
                <a:gd name="connsiteX1" fmla="*/ 451641 w 466107"/>
                <a:gd name="connsiteY1" fmla="*/ 122177 h 328114"/>
                <a:gd name="connsiteX2" fmla="*/ 391790 w 466107"/>
                <a:gd name="connsiteY2" fmla="*/ 297430 h 328114"/>
                <a:gd name="connsiteX3" fmla="*/ 8614 w 466107"/>
                <a:gd name="connsiteY3" fmla="*/ 243252 h 328114"/>
                <a:gd name="connsiteX4" fmla="*/ 45897 w 466107"/>
                <a:gd name="connsiteY4" fmla="*/ 97302 h 328114"/>
                <a:gd name="connsiteX5" fmla="*/ 252822 w 466107"/>
                <a:gd name="connsiteY5" fmla="*/ 1539 h 32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6107" h="328114">
                  <a:moveTo>
                    <a:pt x="252822" y="1539"/>
                  </a:moveTo>
                  <a:cubicBezTo>
                    <a:pt x="335429" y="-10494"/>
                    <a:pt x="418848" y="49794"/>
                    <a:pt x="451641" y="122177"/>
                  </a:cubicBezTo>
                  <a:cubicBezTo>
                    <a:pt x="479697" y="184273"/>
                    <a:pt x="470594" y="255285"/>
                    <a:pt x="391790" y="297430"/>
                  </a:cubicBezTo>
                  <a:cubicBezTo>
                    <a:pt x="301077" y="345935"/>
                    <a:pt x="55935" y="343254"/>
                    <a:pt x="8614" y="243252"/>
                  </a:cubicBezTo>
                  <a:cubicBezTo>
                    <a:pt x="-12895" y="197678"/>
                    <a:pt x="8240" y="136766"/>
                    <a:pt x="45897" y="97302"/>
                  </a:cubicBezTo>
                  <a:cubicBezTo>
                    <a:pt x="98704" y="42064"/>
                    <a:pt x="181872" y="11950"/>
                    <a:pt x="252822" y="153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defTabSz="914400" eaLnBrk="1" fontAlgn="auto" hangingPunct="1" indent="0" latinLnBrk="0" lvl="0" marL="0" marR="0" rtl="0">
                <a:lnSpc>
                  <a:spcPct val="100000"/>
                </a:lnSpc>
                <a:spcBef>
                  <a:spcPts val="0"/>
                </a:spcBef>
                <a:spcAft>
                  <a:spcPts val="0"/>
                </a:spcAft>
                <a:buClrTx/>
                <a:buSzTx/>
                <a:buFontTx/>
                <a:buNone/>
              </a:pPr>
              <a:endParaRPr baseline="0" b="0" cap="none" sz="1800" i="0" kern="1200" kumimoji="0" lang="en-US" noProof="0" normalizeH="0" spc="0" strike="noStrike" u="none">
                <a:ln>
                  <a:noFill/>
                </a:ln>
                <a:solidFill>
                  <a:prstClr val="white"/>
                </a:solidFill>
                <a:effectLst/>
                <a:uLnTx/>
                <a:uFillTx/>
                <a:latin typeface="Avenir Next LT Pro Light"/>
                <a:ea typeface="+mn-ea"/>
                <a:cs typeface="+mn-cs"/>
              </a:endParaRPr>
            </a:p>
          </p:txBody>
        </p:sp>
        <p:sp>
          <p:nvSpPr>
            <p:cNvPr id="1048580" name="Graphic 12"/>
            <p:cNvSpPr/>
            <p:nvPr/>
          </p:nvSpPr>
          <p:spPr>
            <a:xfrm>
              <a:off x="11142141" y="3272152"/>
              <a:ext cx="180625" cy="158824"/>
            </a:xfrm>
            <a:custGeom>
              <a:avLst/>
              <a:gdLst>
                <a:gd name="connsiteX0" fmla="*/ 63289 w 3341477"/>
                <a:gd name="connsiteY0" fmla="*/ 1933384 h 2938167"/>
                <a:gd name="connsiteX1" fmla="*/ 263314 w 3341477"/>
                <a:gd name="connsiteY1" fmla="*/ 514159 h 2938167"/>
                <a:gd name="connsiteX2" fmla="*/ 1098276 w 3341477"/>
                <a:gd name="connsiteY2" fmla="*/ 952 h 2938167"/>
                <a:gd name="connsiteX3" fmla="*/ 2654089 w 3341477"/>
                <a:gd name="connsiteY3" fmla="*/ 371284 h 2938167"/>
                <a:gd name="connsiteX4" fmla="*/ 3219398 w 3341477"/>
                <a:gd name="connsiteY4" fmla="*/ 2080926 h 2938167"/>
                <a:gd name="connsiteX5" fmla="*/ 2044489 w 3341477"/>
                <a:gd name="connsiteY5" fmla="*/ 2933509 h 2938167"/>
                <a:gd name="connsiteX6" fmla="*/ 453814 w 3341477"/>
                <a:gd name="connsiteY6" fmla="*/ 2495359 h 2938167"/>
                <a:gd name="connsiteX7" fmla="*/ 63289 w 3341477"/>
                <a:gd name="connsiteY7" fmla="*/ 1933384 h 2938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1477" h="2938167">
                  <a:moveTo>
                    <a:pt x="63289" y="1933384"/>
                  </a:moveTo>
                  <a:cubicBezTo>
                    <a:pt x="56717" y="1895856"/>
                    <a:pt x="-165311" y="914209"/>
                    <a:pt x="263314" y="514159"/>
                  </a:cubicBezTo>
                  <a:cubicBezTo>
                    <a:pt x="691939" y="114109"/>
                    <a:pt x="609262" y="11620"/>
                    <a:pt x="1098276" y="952"/>
                  </a:cubicBezTo>
                  <a:cubicBezTo>
                    <a:pt x="1587289" y="-9716"/>
                    <a:pt x="2320714" y="66484"/>
                    <a:pt x="2654089" y="371284"/>
                  </a:cubicBezTo>
                  <a:cubicBezTo>
                    <a:pt x="2987464" y="676084"/>
                    <a:pt x="3603732" y="1514094"/>
                    <a:pt x="3219398" y="2080926"/>
                  </a:cubicBezTo>
                  <a:cubicBezTo>
                    <a:pt x="2835064" y="2647759"/>
                    <a:pt x="2558839" y="2895409"/>
                    <a:pt x="2044489" y="2933509"/>
                  </a:cubicBezTo>
                  <a:cubicBezTo>
                    <a:pt x="1530139" y="2971609"/>
                    <a:pt x="701464" y="2771584"/>
                    <a:pt x="453814" y="2495359"/>
                  </a:cubicBezTo>
                  <a:cubicBezTo>
                    <a:pt x="206164" y="2219134"/>
                    <a:pt x="101389" y="2152459"/>
                    <a:pt x="63289" y="1933384"/>
                  </a:cubicBezTo>
                  <a:close/>
                </a:path>
              </a:pathLst>
            </a:custGeom>
            <a:grpFill/>
            <a:ln w="9525" cap="flat">
              <a:noFill/>
              <a:prstDash val="solid"/>
              <a:miter/>
            </a:ln>
          </p:spPr>
          <p:txBody>
            <a:bodyPr anchor="ctr" rtlCol="0"/>
            <a:p>
              <a:endParaRPr lang="en-US"/>
            </a:p>
          </p:txBody>
        </p:sp>
        <p:sp>
          <p:nvSpPr>
            <p:cNvPr id="1048581" name="Graphic 15"/>
            <p:cNvSpPr/>
            <p:nvPr/>
          </p:nvSpPr>
          <p:spPr>
            <a:xfrm>
              <a:off x="11602136" y="3379098"/>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anchor="ctr" rtlCol="0"/>
            <a:p>
              <a:endParaRPr lang="en-US"/>
            </a:p>
          </p:txBody>
        </p:sp>
        <p:sp>
          <p:nvSpPr>
            <p:cNvPr id="1048582" name="Graphic 15"/>
            <p:cNvSpPr/>
            <p:nvPr/>
          </p:nvSpPr>
          <p:spPr>
            <a:xfrm>
              <a:off x="10948005" y="3504095"/>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anchor="ctr" rtlCol="0"/>
            <a:p>
              <a:endParaRPr lang="en-US"/>
            </a:p>
          </p:txBody>
        </p:sp>
        <p:sp>
          <p:nvSpPr>
            <p:cNvPr id="1048583" name="Freeform: Shape 26"/>
            <p:cNvSpPr/>
            <p:nvPr/>
          </p:nvSpPr>
          <p:spPr>
            <a:xfrm>
              <a:off x="11343727" y="3666564"/>
              <a:ext cx="173527" cy="138496"/>
            </a:xfrm>
            <a:custGeom>
              <a:avLst/>
              <a:gdLst>
                <a:gd name="connsiteX0" fmla="*/ 237392 w 789043"/>
                <a:gd name="connsiteY0" fmla="*/ 81 h 629754"/>
                <a:gd name="connsiteX1" fmla="*/ 758692 w 789043"/>
                <a:gd name="connsiteY1" fmla="*/ 233550 h 629754"/>
                <a:gd name="connsiteX2" fmla="*/ 650647 w 789043"/>
                <a:gd name="connsiteY2" fmla="*/ 335111 h 629754"/>
                <a:gd name="connsiteX3" fmla="*/ 315041 w 789043"/>
                <a:gd name="connsiteY3" fmla="*/ 584992 h 629754"/>
                <a:gd name="connsiteX4" fmla="*/ 192159 w 789043"/>
                <a:gd name="connsiteY4" fmla="*/ 625953 h 629754"/>
                <a:gd name="connsiteX5" fmla="*/ 124264 w 789043"/>
                <a:gd name="connsiteY5" fmla="*/ 552260 h 629754"/>
                <a:gd name="connsiteX6" fmla="*/ 1631 w 789043"/>
                <a:gd name="connsiteY6" fmla="*/ 133735 h 629754"/>
                <a:gd name="connsiteX7" fmla="*/ 35422 w 789043"/>
                <a:gd name="connsiteY7" fmla="*/ 14157 h 629754"/>
                <a:gd name="connsiteX8" fmla="*/ 113728 w 789043"/>
                <a:gd name="connsiteY8" fmla="*/ 378 h 629754"/>
                <a:gd name="connsiteX9" fmla="*/ 237392 w 789043"/>
                <a:gd name="connsiteY9" fmla="*/ 81 h 62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9043" h="629754">
                  <a:moveTo>
                    <a:pt x="237392" y="81"/>
                  </a:moveTo>
                  <a:cubicBezTo>
                    <a:pt x="474795" y="-992"/>
                    <a:pt x="907215" y="10463"/>
                    <a:pt x="758692" y="233550"/>
                  </a:cubicBezTo>
                  <a:cubicBezTo>
                    <a:pt x="731135" y="274948"/>
                    <a:pt x="690486" y="305435"/>
                    <a:pt x="650647" y="335111"/>
                  </a:cubicBezTo>
                  <a:cubicBezTo>
                    <a:pt x="538737" y="418405"/>
                    <a:pt x="426889" y="501698"/>
                    <a:pt x="315041" y="584992"/>
                  </a:cubicBezTo>
                  <a:cubicBezTo>
                    <a:pt x="278943" y="611863"/>
                    <a:pt x="234865" y="640167"/>
                    <a:pt x="192159" y="625953"/>
                  </a:cubicBezTo>
                  <a:cubicBezTo>
                    <a:pt x="159614" y="615105"/>
                    <a:pt x="139851" y="582810"/>
                    <a:pt x="124264" y="552260"/>
                  </a:cubicBezTo>
                  <a:cubicBezTo>
                    <a:pt x="57742" y="422021"/>
                    <a:pt x="15908" y="279250"/>
                    <a:pt x="1631" y="133735"/>
                  </a:cubicBezTo>
                  <a:cubicBezTo>
                    <a:pt x="-2671" y="90343"/>
                    <a:pt x="-676" y="38596"/>
                    <a:pt x="35422" y="14157"/>
                  </a:cubicBezTo>
                  <a:cubicBezTo>
                    <a:pt x="57804" y="-931"/>
                    <a:pt x="86795" y="-557"/>
                    <a:pt x="113728" y="378"/>
                  </a:cubicBezTo>
                  <a:cubicBezTo>
                    <a:pt x="138207" y="1243"/>
                    <a:pt x="182606" y="328"/>
                    <a:pt x="237392" y="8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dirty="0" lang="en-US"/>
            </a:p>
          </p:txBody>
        </p:sp>
      </p:grpSp>
      <p:sp>
        <p:nvSpPr>
          <p:cNvPr id="1048584" name="Freeform: Shape 7"/>
          <p:cNvSpPr/>
          <p:nvPr/>
        </p:nvSpPr>
        <p:spPr>
          <a:xfrm rot="5400000">
            <a:off x="615181" y="-615181"/>
            <a:ext cx="1085312" cy="2315675"/>
          </a:xfrm>
          <a:custGeom>
            <a:avLst/>
            <a:gdLst>
              <a:gd name="connsiteX0" fmla="*/ 0 w 1085312"/>
              <a:gd name="connsiteY0" fmla="*/ 2315675 h 2315675"/>
              <a:gd name="connsiteX1" fmla="*/ 0 w 1085312"/>
              <a:gd name="connsiteY1" fmla="*/ 0 h 2315675"/>
              <a:gd name="connsiteX2" fmla="*/ 53089 w 1085312"/>
              <a:gd name="connsiteY2" fmla="*/ 4542 h 2315675"/>
              <a:gd name="connsiteX3" fmla="*/ 790077 w 1085312"/>
              <a:gd name="connsiteY3" fmla="*/ 872756 h 2315675"/>
              <a:gd name="connsiteX4" fmla="*/ 1085252 w 1085312"/>
              <a:gd name="connsiteY4" fmla="*/ 1943649 h 2315675"/>
              <a:gd name="connsiteX5" fmla="*/ 1064832 w 1085312"/>
              <a:gd name="connsiteY5" fmla="*/ 2198094 h 2315675"/>
              <a:gd name="connsiteX6" fmla="*/ 1043734 w 1085312"/>
              <a:gd name="connsiteY6" fmla="*/ 2315675 h 2315675"/>
              <a:gd name="connsiteX7" fmla="*/ 0 w 1085312"/>
              <a:gd name="connsiteY7" fmla="*/ 2315675 h 2315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5312" h="2315675">
                <a:moveTo>
                  <a:pt x="0" y="2315675"/>
                </a:moveTo>
                <a:lnTo>
                  <a:pt x="0" y="0"/>
                </a:lnTo>
                <a:lnTo>
                  <a:pt x="53089" y="4542"/>
                </a:lnTo>
                <a:cubicBezTo>
                  <a:pt x="405263" y="73503"/>
                  <a:pt x="612623" y="486635"/>
                  <a:pt x="790077" y="872756"/>
                </a:cubicBezTo>
                <a:cubicBezTo>
                  <a:pt x="937425" y="1193596"/>
                  <a:pt x="1088787" y="1533232"/>
                  <a:pt x="1085252" y="1943649"/>
                </a:cubicBezTo>
                <a:cubicBezTo>
                  <a:pt x="1084528" y="2029058"/>
                  <a:pt x="1077341" y="2113833"/>
                  <a:pt x="1064832" y="2198094"/>
                </a:cubicBezTo>
                <a:lnTo>
                  <a:pt x="1043734" y="2315675"/>
                </a:lnTo>
                <a:lnTo>
                  <a:pt x="0" y="2315675"/>
                </a:lnTo>
                <a:close/>
              </a:path>
            </a:pathLst>
          </a:custGeom>
          <a:solidFill>
            <a:schemeClr val="accent5">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p>
            <a:pPr algn="ctr"/>
            <a:endParaRPr lang="en-US"/>
          </a:p>
        </p:txBody>
      </p:sp>
      <p:sp>
        <p:nvSpPr>
          <p:cNvPr id="1048585" name="Title Placeholder 1"/>
          <p:cNvSpPr>
            <a:spLocks noGrp="1"/>
          </p:cNvSpPr>
          <p:nvPr>
            <p:ph type="title"/>
          </p:nvPr>
        </p:nvSpPr>
        <p:spPr>
          <a:xfrm>
            <a:off x="525717" y="787068"/>
            <a:ext cx="10077557" cy="1325563"/>
          </a:xfrm>
          <a:prstGeom prst="rect"/>
        </p:spPr>
        <p:txBody>
          <a:bodyPr anchor="b" bIns="45720" lIns="91440" rIns="91440" rtlCol="0" tIns="45720" vert="horz">
            <a:normAutofit/>
          </a:bodyPr>
          <a:p>
            <a:r>
              <a:rPr lang="en-US"/>
              <a:t>Click to edit Master title style</a:t>
            </a:r>
            <a:endParaRPr dirty="0" lang="en-US"/>
          </a:p>
        </p:txBody>
      </p:sp>
      <p:sp>
        <p:nvSpPr>
          <p:cNvPr id="1048586" name="Text Placeholder 2"/>
          <p:cNvSpPr>
            <a:spLocks noGrp="1"/>
          </p:cNvSpPr>
          <p:nvPr>
            <p:ph type="body" idx="1"/>
          </p:nvPr>
        </p:nvSpPr>
        <p:spPr>
          <a:xfrm>
            <a:off x="525717" y="2521885"/>
            <a:ext cx="10077557" cy="3549045"/>
          </a:xfrm>
          <a:prstGeom prst="rect"/>
        </p:spPr>
        <p:txBody>
          <a:bodyPr bIns="45720" lIns="91440" rIns="91440" rtlCol="0" tIns="45720" vert="horz">
            <a:normAutofit/>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587" name="Date Placeholder 3"/>
          <p:cNvSpPr>
            <a:spLocks noGrp="1"/>
          </p:cNvSpPr>
          <p:nvPr>
            <p:ph type="dt" sz="half" idx="2"/>
          </p:nvPr>
        </p:nvSpPr>
        <p:spPr>
          <a:xfrm>
            <a:off x="525718" y="136525"/>
            <a:ext cx="2743200" cy="365125"/>
          </a:xfrm>
          <a:prstGeom prst="rect"/>
        </p:spPr>
        <p:txBody>
          <a:bodyPr anchor="ctr" bIns="45720" lIns="91440" rIns="91440" rtlCol="0" tIns="45720" vert="horz"/>
          <a:lstStyle>
            <a:lvl1pPr algn="l">
              <a:defRPr baseline="0" cap="none" sz="900" spc="110">
                <a:solidFill>
                  <a:schemeClr val="tx1">
                    <a:lumMod val="65000"/>
                    <a:lumOff val="35000"/>
                  </a:schemeClr>
                </a:solidFill>
              </a:defRPr>
            </a:lvl1pPr>
          </a:lstStyle>
          <a:p>
            <a:fld id="{0A1B03F3-F933-474A-9D4E-ED8E1382C2D0}" type="datetime1">
              <a:rPr lang="en-US" smtClean="0"/>
              <a:t>12/11/2022</a:t>
            </a:fld>
            <a:endParaRPr dirty="0" lang="en-US"/>
          </a:p>
        </p:txBody>
      </p:sp>
      <p:sp>
        <p:nvSpPr>
          <p:cNvPr id="1048588" name="Footer Placeholder 4"/>
          <p:cNvSpPr>
            <a:spLocks noGrp="1"/>
          </p:cNvSpPr>
          <p:nvPr>
            <p:ph type="ftr" sz="quarter" idx="3"/>
          </p:nvPr>
        </p:nvSpPr>
        <p:spPr>
          <a:xfrm>
            <a:off x="525718" y="6356350"/>
            <a:ext cx="3450659" cy="365125"/>
          </a:xfrm>
          <a:prstGeom prst="rect"/>
        </p:spPr>
        <p:txBody>
          <a:bodyPr anchor="ctr" bIns="45720" lIns="91440" rIns="91440" rtlCol="0" tIns="45720" vert="horz"/>
          <a:lstStyle>
            <a:lvl1pPr algn="l">
              <a:defRPr baseline="0" cap="none" sz="900" spc="110">
                <a:solidFill>
                  <a:schemeClr val="tx1">
                    <a:lumMod val="65000"/>
                    <a:lumOff val="35000"/>
                  </a:schemeClr>
                </a:solidFill>
              </a:defRPr>
            </a:lvl1pPr>
          </a:lstStyle>
          <a:p>
            <a:endParaRPr lang="en-US"/>
          </a:p>
        </p:txBody>
      </p:sp>
      <p:sp>
        <p:nvSpPr>
          <p:cNvPr id="1048589" name="Slide Number Placeholder 5"/>
          <p:cNvSpPr>
            <a:spLocks noGrp="1"/>
          </p:cNvSpPr>
          <p:nvPr>
            <p:ph type="sldNum" sz="quarter" idx="4"/>
          </p:nvPr>
        </p:nvSpPr>
        <p:spPr>
          <a:xfrm>
            <a:off x="11655367" y="6356350"/>
            <a:ext cx="529809" cy="365125"/>
          </a:xfrm>
          <a:prstGeom prst="rect"/>
        </p:spPr>
        <p:txBody>
          <a:bodyPr anchor="ctr" bIns="45720" lIns="91440" rIns="91440" rtlCol="0" tIns="45720" vert="horz"/>
          <a:lstStyle>
            <a:lvl1pPr algn="ctr">
              <a:defRPr baseline="0" cap="none" sz="900" spc="110">
                <a:solidFill>
                  <a:schemeClr val="tx1">
                    <a:lumMod val="65000"/>
                    <a:lumOff val="35000"/>
                  </a:schemeClr>
                </a:solidFill>
              </a:defRPr>
            </a:lvl1pPr>
          </a:lstStyle>
          <a:p>
            <a:fld id="{E1076ED0-0DB3-4879-AAE5-5C20D22C1DF4}" type="slidenum">
              <a:rPr lang="en-US" smtClean="0"/>
              <a:t>‹#›</a:t>
            </a:fld>
            <a:endParaRPr lang="en-US"/>
          </a:p>
        </p:txBody>
      </p:sp>
    </p:spTree>
  </p:cSld>
  <p:clrMap accent1="accent1" accent2="accent2" accent3="accent3" accent4="accent4" accent5="accent5" accent6="accent6" bg1="lt1" bg2="lt2" tx1="dk1" tx2="dk2"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dt="0" ftr="0" hdr="0" sldNum="1"/>
  <p:txStyles>
    <p:titleStyle>
      <a:lvl1pPr algn="l" defTabSz="914400" eaLnBrk="1" hangingPunct="1" latinLnBrk="0" rtl="0">
        <a:lnSpc>
          <a:spcPct val="100000"/>
        </a:lnSpc>
        <a:spcBef>
          <a:spcPct val="0"/>
        </a:spcBef>
        <a:buNone/>
        <a:defRPr sz="3600" i="1" kern="1200">
          <a:solidFill>
            <a:schemeClr val="tx1"/>
          </a:solidFill>
          <a:latin typeface="+mj-lt"/>
          <a:ea typeface="+mj-ea"/>
          <a:cs typeface="+mj-cs"/>
        </a:defRPr>
      </a:lvl1pPr>
    </p:titleStyle>
    <p:bodyStyle>
      <a:lvl1pPr algn="l" defTabSz="914400" eaLnBrk="1" hangingPunct="1" indent="0" latinLnBrk="0" marL="0" rtl="0">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algn="l" defTabSz="914400" eaLnBrk="1" hangingPunct="1" indent="-228600" latinLnBrk="0" marL="0" rtl="0">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algn="l" defTabSz="914400" eaLnBrk="1" hangingPunct="1" indent="0" latinLnBrk="0" marL="457200" rtl="0">
        <a:lnSpc>
          <a:spcPct val="110000"/>
        </a:lnSpc>
        <a:spcBef>
          <a:spcPts val="500"/>
        </a:spcBef>
        <a:buFont typeface="Arial" panose="020B0604020202020204" pitchFamily="34" charset="0"/>
        <a:buNone/>
        <a:defRPr sz="1600" kern="1200">
          <a:solidFill>
            <a:schemeClr val="tx1"/>
          </a:solidFill>
          <a:latin typeface="+mn-lt"/>
          <a:ea typeface="+mn-ea"/>
          <a:cs typeface="+mn-cs"/>
        </a:defRPr>
      </a:lvl3pPr>
      <a:lvl4pPr algn="l" defTabSz="914400" eaLnBrk="1" hangingPunct="1" indent="-228600" latinLnBrk="0" marL="685800" rtl="0">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algn="l" defTabSz="914400" eaLnBrk="1" hangingPunct="1" indent="0" latinLnBrk="0" marL="914400" rtl="0">
        <a:lnSpc>
          <a:spcPct val="110000"/>
        </a:lnSpc>
        <a:spcBef>
          <a:spcPts val="500"/>
        </a:spcBef>
        <a:buFont typeface="Arial" panose="020B0604020202020204" pitchFamily="34" charset="0"/>
        <a:buNone/>
        <a:defRPr sz="1400" kern="1200">
          <a:solidFill>
            <a:schemeClr val="tx1"/>
          </a:solidFill>
          <a:latin typeface="+mn-lt"/>
          <a:ea typeface="+mn-ea"/>
          <a:cs typeface="+mn-cs"/>
        </a:defRPr>
      </a:lvl5pPr>
      <a:lvl6pPr algn="l" defTabSz="914400" eaLnBrk="1" hangingPunct="1" indent="-228600" latinLnBrk="0" marL="25146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algn="l" defTabSz="914400" eaLnBrk="1" hangingPunct="1" indent="-228600" latinLnBrk="0" marL="29718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algn="l" defTabSz="914400" eaLnBrk="1" hangingPunct="1" indent="-228600" latinLnBrk="0" marL="34290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algn="l" defTabSz="914400" eaLnBrk="1" hangingPunct="1" indent="-228600" latinLnBrk="0" marL="3886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image" Target="../media/image3.jpeg"/><Relationship Id="rId2"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image" Target="../media/image4.jpeg"/><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image" Target="../media/image5.gif"/><Relationship Id="rId2"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image" Target="../media/image6.jpeg"/><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image" Target="../media/image7.jpeg"/><Relationship Id="rId2"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p:bgPr>
    </p:bg>
    <p:spTree>
      <p:nvGrpSpPr>
        <p:cNvPr id="29" name=""/>
        <p:cNvGrpSpPr/>
        <p:nvPr/>
      </p:nvGrpSpPr>
      <p:grpSpPr>
        <a:xfrm>
          <a:off x="0" y="0"/>
          <a:ext cx="0" cy="0"/>
          <a:chOff x="0" y="0"/>
          <a:chExt cx="0" cy="0"/>
        </a:xfrm>
      </p:grpSpPr>
      <p:sp useBgFill="1">
        <p:nvSpPr>
          <p:cNvPr id="1048600" name="Rectangle 1137"/>
          <p:cNvSpPr>
            <a:spLocks noChangeAspect="1" noMove="1" noResize="1" noRot="1" noGrp="1" noAdjustHandles="1" noEditPoints="1" noChangeArrowheads="1" noChangeShapeType="1" noTextEdit="1"/>
          </p:cNvSpPr>
          <p:nvPr/>
        </p:nvSpPr>
        <p:spPr>
          <a:xfrm>
            <a:off x="0" y="0"/>
            <a:ext cx="12192000" cy="6858000"/>
          </a:xfrm>
          <a:prstGeom prst="rect"/>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p>
            <a:endParaRPr dirty="0" lang="en-US"/>
          </a:p>
        </p:txBody>
      </p:sp>
      <p:sp>
        <p:nvSpPr>
          <p:cNvPr id="1048601" name="Başlık 1"/>
          <p:cNvSpPr>
            <a:spLocks noGrp="1"/>
          </p:cNvSpPr>
          <p:nvPr>
            <p:ph type="ctrTitle"/>
          </p:nvPr>
        </p:nvSpPr>
        <p:spPr>
          <a:xfrm>
            <a:off x="530352" y="1122363"/>
            <a:ext cx="4887206" cy="1978346"/>
          </a:xfrm>
        </p:spPr>
        <p:txBody>
          <a:bodyPr bIns="45720" lIns="91440" rIns="91440" rtlCol="0" tIns="45720" vert="horz">
            <a:normAutofit/>
          </a:bodyPr>
          <a:p>
            <a:r>
              <a:rPr dirty="0" lang="en-US"/>
              <a:t>İslam </a:t>
            </a:r>
            <a:r>
              <a:rPr dirty="0" lang="en-US" err="1"/>
              <a:t>Hukukunda</a:t>
            </a:r>
            <a:r>
              <a:rPr lang="en-US"/>
              <a:t> Kadın Hakları</a:t>
            </a:r>
          </a:p>
        </p:txBody>
      </p:sp>
      <p:sp>
        <p:nvSpPr>
          <p:cNvPr id="1048602" name="Alt Başlık 2"/>
          <p:cNvSpPr>
            <a:spLocks noGrp="1"/>
          </p:cNvSpPr>
          <p:nvPr>
            <p:ph type="subTitle" idx="1"/>
          </p:nvPr>
        </p:nvSpPr>
        <p:spPr>
          <a:xfrm>
            <a:off x="563344" y="3146196"/>
            <a:ext cx="5807958" cy="3757291"/>
          </a:xfrm>
        </p:spPr>
        <p:txBody>
          <a:bodyPr bIns="45720" lIns="91440" rIns="91440" rtlCol="0" tIns="45720" vert="horz">
            <a:normAutofit/>
          </a:bodyPr>
          <a:p>
            <a:pPr indent="-228600">
              <a:buFont typeface="Arial" panose="020B0604020202020204" pitchFamily="34" charset="0"/>
              <a:buChar char="•"/>
            </a:pPr>
            <a:endParaRPr dirty="0" lang="en-US"/>
          </a:p>
          <a:p>
            <a:pPr indent="-228600">
              <a:buFont typeface="Arial" panose="020B0604020202020204" pitchFamily="34" charset="0"/>
              <a:buChar char="•"/>
            </a:pPr>
            <a:r>
              <a:rPr dirty="0" sz="2400" lang="tr-TR">
                <a:latin typeface="Times New Roman" panose="02020603050405020304" pitchFamily="18" charset="0"/>
                <a:cs typeface="Times New Roman" panose="02020603050405020304" pitchFamily="18" charset="0"/>
              </a:rPr>
              <a:t>Tezin Amacı</a:t>
            </a:r>
            <a:r>
              <a:rPr dirty="0" sz="2400" lang="tr-TR"/>
              <a:t>: </a:t>
            </a:r>
            <a:r>
              <a:rPr dirty="0" lang="tr-TR">
                <a:latin typeface="Times New Roman" panose="02020603050405020304" pitchFamily="18" charset="0"/>
                <a:cs typeface="Times New Roman" panose="02020603050405020304" pitchFamily="18" charset="0"/>
              </a:rPr>
              <a:t>İslam Hukukunda kadınların sahip olduğu hakların neler olduğunu öğrenme.</a:t>
            </a:r>
          </a:p>
          <a:p>
            <a:pPr indent="-228600">
              <a:buFont typeface="Arial" panose="020B0604020202020204" pitchFamily="34" charset="0"/>
              <a:buChar char="•"/>
            </a:pPr>
            <a:r>
              <a:rPr dirty="0" lang="tr-TR">
                <a:latin typeface="Times New Roman" panose="02020603050405020304" pitchFamily="18" charset="0"/>
                <a:cs typeface="Times New Roman" panose="02020603050405020304" pitchFamily="18" charset="0"/>
              </a:rPr>
              <a:t>HAZIRLAYAN : </a:t>
            </a:r>
            <a:r>
              <a:rPr dirty="0" lang="en-US">
                <a:latin typeface="Times New Roman" panose="02020603050405020304" pitchFamily="18" charset="0"/>
                <a:cs typeface="Times New Roman" panose="02020603050405020304" pitchFamily="18" charset="0"/>
              </a:rPr>
              <a:t>İbrahim DURDU</a:t>
            </a:r>
          </a:p>
          <a:p>
            <a:pPr indent="-228600">
              <a:buFont typeface="Arial" panose="020B0604020202020204" pitchFamily="34" charset="0"/>
              <a:buChar char="•"/>
            </a:pPr>
            <a:r>
              <a:rPr dirty="0" lang="en-US">
                <a:latin typeface="Times New Roman" panose="02020603050405020304" pitchFamily="18" charset="0"/>
                <a:cs typeface="Times New Roman" panose="02020603050405020304" pitchFamily="18" charset="0"/>
              </a:rPr>
              <a:t>Ankara </a:t>
            </a:r>
            <a:r>
              <a:rPr dirty="0" lang="en-US" err="1">
                <a:latin typeface="Times New Roman" panose="02020603050405020304" pitchFamily="18" charset="0"/>
                <a:cs typeface="Times New Roman" panose="02020603050405020304" pitchFamily="18" charset="0"/>
              </a:rPr>
              <a:t>Yıldırım</a:t>
            </a:r>
            <a:r>
              <a:rPr dirty="0" lang="en-US">
                <a:latin typeface="Times New Roman" panose="02020603050405020304" pitchFamily="18" charset="0"/>
                <a:cs typeface="Times New Roman" panose="02020603050405020304" pitchFamily="18" charset="0"/>
              </a:rPr>
              <a:t> </a:t>
            </a:r>
            <a:r>
              <a:rPr dirty="0" lang="en-US" err="1">
                <a:latin typeface="Times New Roman" panose="02020603050405020304" pitchFamily="18" charset="0"/>
                <a:cs typeface="Times New Roman" panose="02020603050405020304" pitchFamily="18" charset="0"/>
              </a:rPr>
              <a:t>Beyazıt</a:t>
            </a:r>
            <a:r>
              <a:rPr dirty="0" lang="en-US">
                <a:latin typeface="Times New Roman" panose="02020603050405020304" pitchFamily="18" charset="0"/>
                <a:cs typeface="Times New Roman" panose="02020603050405020304" pitchFamily="18" charset="0"/>
              </a:rPr>
              <a:t> </a:t>
            </a:r>
            <a:r>
              <a:rPr dirty="0" lang="en-US" err="1">
                <a:latin typeface="Times New Roman" panose="02020603050405020304" pitchFamily="18" charset="0"/>
                <a:cs typeface="Times New Roman" panose="02020603050405020304" pitchFamily="18" charset="0"/>
              </a:rPr>
              <a:t>Üniversitesi</a:t>
            </a:r>
            <a:endParaRPr dirty="0" lang="en-US">
              <a:latin typeface="Times New Roman" panose="02020603050405020304" pitchFamily="18" charset="0"/>
              <a:cs typeface="Times New Roman" panose="02020603050405020304" pitchFamily="18" charset="0"/>
            </a:endParaRPr>
          </a:p>
          <a:p>
            <a:pPr indent="-228600">
              <a:buFont typeface="Arial" panose="020B0604020202020204" pitchFamily="34" charset="0"/>
              <a:buChar char="•"/>
            </a:pPr>
            <a:r>
              <a:rPr dirty="0" lang="en-US" err="1">
                <a:latin typeface="Times New Roman" panose="02020603050405020304" pitchFamily="18" charset="0"/>
                <a:cs typeface="Times New Roman" panose="02020603050405020304" pitchFamily="18" charset="0"/>
              </a:rPr>
              <a:t>Hukuk</a:t>
            </a:r>
            <a:r>
              <a:rPr dirty="0" lang="en-US">
                <a:latin typeface="Times New Roman" panose="02020603050405020304" pitchFamily="18" charset="0"/>
                <a:cs typeface="Times New Roman" panose="02020603050405020304" pitchFamily="18" charset="0"/>
              </a:rPr>
              <a:t> </a:t>
            </a:r>
            <a:r>
              <a:rPr dirty="0" lang="en-US" err="1">
                <a:latin typeface="Times New Roman" panose="02020603050405020304" pitchFamily="18" charset="0"/>
                <a:cs typeface="Times New Roman" panose="02020603050405020304" pitchFamily="18" charset="0"/>
              </a:rPr>
              <a:t>Fakültesi</a:t>
            </a:r>
            <a:r>
              <a:rPr dirty="0" lang="en-US">
                <a:latin typeface="Times New Roman" panose="02020603050405020304" pitchFamily="18" charset="0"/>
                <a:cs typeface="Times New Roman" panose="02020603050405020304" pitchFamily="18" charset="0"/>
              </a:rPr>
              <a:t> / 1. </a:t>
            </a:r>
            <a:r>
              <a:rPr dirty="0" lang="en-US" err="1">
                <a:latin typeface="Times New Roman" panose="02020603050405020304" pitchFamily="18" charset="0"/>
                <a:cs typeface="Times New Roman" panose="02020603050405020304" pitchFamily="18" charset="0"/>
              </a:rPr>
              <a:t>Sınıf</a:t>
            </a:r>
            <a:endParaRPr dirty="0" lang="tr-TR">
              <a:latin typeface="Times New Roman" panose="02020603050405020304" pitchFamily="18" charset="0"/>
              <a:cs typeface="Times New Roman" panose="02020603050405020304" pitchFamily="18" charset="0"/>
            </a:endParaRPr>
          </a:p>
          <a:p>
            <a:pPr indent="-228600">
              <a:buFont typeface="Arial" panose="020B0604020202020204" pitchFamily="34" charset="0"/>
              <a:buChar char="•"/>
            </a:pPr>
            <a:endParaRPr dirty="0" lang="en-US">
              <a:latin typeface="Times New Roman" panose="02020603050405020304" pitchFamily="18" charset="0"/>
              <a:cs typeface="Times New Roman" panose="02020603050405020304" pitchFamily="18" charset="0"/>
            </a:endParaRPr>
          </a:p>
          <a:p>
            <a:pPr indent="-228600">
              <a:buFont typeface="Arial" panose="020B0604020202020204" pitchFamily="34" charset="0"/>
              <a:buChar char="•"/>
            </a:pPr>
            <a:endParaRPr dirty="0" lang="en-US"/>
          </a:p>
          <a:p>
            <a:pPr indent="-228600">
              <a:buFont typeface="Arial" panose="020B0604020202020204" pitchFamily="34" charset="0"/>
              <a:buChar char="•"/>
            </a:pPr>
            <a:endParaRPr dirty="0" lang="en-US"/>
          </a:p>
        </p:txBody>
      </p:sp>
      <p:sp>
        <p:nvSpPr>
          <p:cNvPr id="1048603" name="Freeform: Shape 1139"/>
          <p:cNvSpPr>
            <a:spLocks noChangeAspect="1" noMove="1" noResize="1" noRot="1" noGrp="1" noAdjustHandles="1" noEditPoints="1" noChangeArrowheads="1" noChangeShapeType="1" noTextEdit="1"/>
          </p:cNvSpPr>
          <p:nvPr/>
        </p:nvSpPr>
        <p:spPr>
          <a:xfrm flipH="1" flipV="1">
            <a:off x="0" y="-7670"/>
            <a:ext cx="3129498" cy="888208"/>
          </a:xfrm>
          <a:custGeom>
            <a:avLst/>
            <a:gdLst>
              <a:gd name="connsiteX0" fmla="*/ 2025355 w 2438970"/>
              <a:gd name="connsiteY0" fmla="*/ 235 h 1341332"/>
              <a:gd name="connsiteX1" fmla="*/ 2381960 w 2438970"/>
              <a:gd name="connsiteY1" fmla="*/ 44517 h 1341332"/>
              <a:gd name="connsiteX2" fmla="*/ 2438970 w 2438970"/>
              <a:gd name="connsiteY2" fmla="*/ 58872 h 1341332"/>
              <a:gd name="connsiteX3" fmla="*/ 2438970 w 2438970"/>
              <a:gd name="connsiteY3" fmla="*/ 1341332 h 1341332"/>
              <a:gd name="connsiteX4" fmla="*/ 0 w 2438970"/>
              <a:gd name="connsiteY4" fmla="*/ 1341332 h 1341332"/>
              <a:gd name="connsiteX5" fmla="*/ 13333 w 2438970"/>
              <a:gd name="connsiteY5" fmla="*/ 1328018 h 1341332"/>
              <a:gd name="connsiteX6" fmla="*/ 936262 w 2438970"/>
              <a:gd name="connsiteY6" fmla="*/ 459947 h 1341332"/>
              <a:gd name="connsiteX7" fmla="*/ 1554028 w 2438970"/>
              <a:gd name="connsiteY7" fmla="*/ 71153 h 1341332"/>
              <a:gd name="connsiteX8" fmla="*/ 2025355 w 2438970"/>
              <a:gd name="connsiteY8" fmla="*/ 235 h 134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970" h="1341332">
                <a:moveTo>
                  <a:pt x="2025355" y="235"/>
                </a:moveTo>
                <a:cubicBezTo>
                  <a:pt x="2143847" y="2306"/>
                  <a:pt x="2262766" y="17993"/>
                  <a:pt x="2381960" y="44517"/>
                </a:cubicBezTo>
                <a:lnTo>
                  <a:pt x="2438970" y="58872"/>
                </a:lnTo>
                <a:lnTo>
                  <a:pt x="2438970" y="1341332"/>
                </a:lnTo>
                <a:lnTo>
                  <a:pt x="0" y="1341332"/>
                </a:lnTo>
                <a:lnTo>
                  <a:pt x="13333" y="1328018"/>
                </a:lnTo>
                <a:cubicBezTo>
                  <a:pt x="324723" y="1028950"/>
                  <a:pt x="645390" y="738459"/>
                  <a:pt x="936262" y="459947"/>
                </a:cubicBezTo>
                <a:cubicBezTo>
                  <a:pt x="1139660" y="265152"/>
                  <a:pt x="1345794" y="140817"/>
                  <a:pt x="1554028" y="71153"/>
                </a:cubicBezTo>
                <a:cubicBezTo>
                  <a:pt x="1710136" y="18918"/>
                  <a:pt x="1867365" y="-2526"/>
                  <a:pt x="2025355" y="235"/>
                </a:cubicBezTo>
                <a:close/>
              </a:path>
            </a:pathLst>
          </a:custGeom>
          <a:solidFill>
            <a:schemeClr val="accent2">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p>
            <a:pPr algn="ctr"/>
            <a:endParaRPr dirty="0" lang="en-US"/>
          </a:p>
        </p:txBody>
      </p:sp>
      <p:grpSp>
        <p:nvGrpSpPr>
          <p:cNvPr id="30" name="Group 1141"/>
          <p:cNvGrpSpPr>
            <a:grpSpLocks noMove="1" noResize="1" noRot="1" noGrp="1" noChangeAspect="1"/>
          </p:cNvGrpSpPr>
          <p:nvPr/>
        </p:nvGrpSpPr>
        <p:grpSpPr>
          <a:xfrm flipH="1" flipV="1">
            <a:off x="1701611" y="285553"/>
            <a:ext cx="886141" cy="802496"/>
            <a:chOff x="10948005" y="3272152"/>
            <a:chExt cx="868640" cy="786648"/>
          </a:xfrm>
          <a:solidFill>
            <a:schemeClr val="accent1"/>
          </a:solidFill>
        </p:grpSpPr>
        <p:sp>
          <p:nvSpPr>
            <p:cNvPr id="1048604" name="Freeform: Shape 1142"/>
            <p:cNvSpPr/>
            <p:nvPr/>
          </p:nvSpPr>
          <p:spPr>
            <a:xfrm>
              <a:off x="11194317" y="3944888"/>
              <a:ext cx="128449" cy="113912"/>
            </a:xfrm>
            <a:custGeom>
              <a:avLst/>
              <a:gdLst>
                <a:gd name="connsiteX0" fmla="*/ 237621 w 453152"/>
                <a:gd name="connsiteY0" fmla="*/ 965 h 401867"/>
                <a:gd name="connsiteX1" fmla="*/ 370246 w 453152"/>
                <a:gd name="connsiteY1" fmla="*/ 23666 h 401867"/>
                <a:gd name="connsiteX2" fmla="*/ 437392 w 453152"/>
                <a:gd name="connsiteY2" fmla="*/ 198545 h 401867"/>
                <a:gd name="connsiteX3" fmla="*/ 67745 w 453152"/>
                <a:gd name="connsiteY3" fmla="*/ 392003 h 401867"/>
                <a:gd name="connsiteX4" fmla="*/ 911 w 453152"/>
                <a:gd name="connsiteY4" fmla="*/ 254095 h 401867"/>
                <a:gd name="connsiteX5" fmla="*/ 115564 w 453152"/>
                <a:gd name="connsiteY5" fmla="*/ 51160 h 401867"/>
                <a:gd name="connsiteX6" fmla="*/ 237621 w 453152"/>
                <a:gd name="connsiteY6" fmla="*/ 965 h 40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3152" h="401867">
                  <a:moveTo>
                    <a:pt x="237621" y="965"/>
                  </a:moveTo>
                  <a:cubicBezTo>
                    <a:pt x="283632" y="-2971"/>
                    <a:pt x="331405" y="5243"/>
                    <a:pt x="370246" y="23666"/>
                  </a:cubicBezTo>
                  <a:cubicBezTo>
                    <a:pt x="436830" y="55275"/>
                    <a:pt x="477168" y="116810"/>
                    <a:pt x="437392" y="198545"/>
                  </a:cubicBezTo>
                  <a:cubicBezTo>
                    <a:pt x="391568" y="292624"/>
                    <a:pt x="176850" y="441630"/>
                    <a:pt x="67745" y="392003"/>
                  </a:cubicBezTo>
                  <a:cubicBezTo>
                    <a:pt x="18056" y="369372"/>
                    <a:pt x="-5012" y="308398"/>
                    <a:pt x="911" y="254095"/>
                  </a:cubicBezTo>
                  <a:cubicBezTo>
                    <a:pt x="9203" y="178033"/>
                    <a:pt x="61012" y="103094"/>
                    <a:pt x="115564" y="51160"/>
                  </a:cubicBezTo>
                  <a:cubicBezTo>
                    <a:pt x="147361" y="20985"/>
                    <a:pt x="191610" y="4900"/>
                    <a:pt x="237621" y="96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defTabSz="914400" eaLnBrk="1" fontAlgn="auto" hangingPunct="1" indent="0" latinLnBrk="0" lvl="0" marL="0" marR="0" rtl="0">
                <a:lnSpc>
                  <a:spcPct val="100000"/>
                </a:lnSpc>
                <a:spcBef>
                  <a:spcPts val="0"/>
                </a:spcBef>
                <a:spcAft>
                  <a:spcPts val="0"/>
                </a:spcAft>
                <a:buClrTx/>
                <a:buSzTx/>
                <a:buFontTx/>
                <a:buNone/>
              </a:pPr>
              <a:endParaRPr baseline="0" b="0" cap="none" sz="1800" i="0" kern="1200" kumimoji="0" lang="en-US" noProof="0" normalizeH="0" spc="0" strike="noStrike" u="none">
                <a:ln>
                  <a:noFill/>
                </a:ln>
                <a:solidFill>
                  <a:prstClr val="white"/>
                </a:solidFill>
                <a:effectLst/>
                <a:uLnTx/>
                <a:uFillTx/>
                <a:latin typeface="Avenir Next LT Pro Light"/>
                <a:ea typeface="+mn-ea"/>
                <a:cs typeface="+mn-cs"/>
              </a:endParaRPr>
            </a:p>
          </p:txBody>
        </p:sp>
        <p:sp>
          <p:nvSpPr>
            <p:cNvPr id="1048605" name="Freeform: Shape 1143"/>
            <p:cNvSpPr/>
            <p:nvPr/>
          </p:nvSpPr>
          <p:spPr>
            <a:xfrm>
              <a:off x="10953045" y="3808430"/>
              <a:ext cx="144912" cy="193414"/>
            </a:xfrm>
            <a:custGeom>
              <a:avLst/>
              <a:gdLst>
                <a:gd name="connsiteX0" fmla="*/ 390625 w 511232"/>
                <a:gd name="connsiteY0" fmla="*/ 1621 h 682341"/>
                <a:gd name="connsiteX1" fmla="*/ 508142 w 511232"/>
                <a:gd name="connsiteY1" fmla="*/ 64038 h 682341"/>
                <a:gd name="connsiteX2" fmla="*/ 508453 w 511232"/>
                <a:gd name="connsiteY2" fmla="*/ 121832 h 682341"/>
                <a:gd name="connsiteX3" fmla="*/ 316492 w 511232"/>
                <a:gd name="connsiteY3" fmla="*/ 567602 h 682341"/>
                <a:gd name="connsiteX4" fmla="*/ 80265 w 511232"/>
                <a:gd name="connsiteY4" fmla="*/ 640359 h 682341"/>
                <a:gd name="connsiteX5" fmla="*/ 13306 w 511232"/>
                <a:gd name="connsiteY5" fmla="*/ 274828 h 682341"/>
                <a:gd name="connsiteX6" fmla="*/ 140989 w 511232"/>
                <a:gd name="connsiteY6" fmla="*/ 107181 h 682341"/>
                <a:gd name="connsiteX7" fmla="*/ 390625 w 511232"/>
                <a:gd name="connsiteY7" fmla="*/ 1621 h 682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1232" h="682341">
                  <a:moveTo>
                    <a:pt x="390625" y="1621"/>
                  </a:moveTo>
                  <a:cubicBezTo>
                    <a:pt x="446543" y="-5212"/>
                    <a:pt x="493343" y="8441"/>
                    <a:pt x="508142" y="64038"/>
                  </a:cubicBezTo>
                  <a:cubicBezTo>
                    <a:pt x="513192" y="82866"/>
                    <a:pt x="511134" y="102754"/>
                    <a:pt x="508453" y="121832"/>
                  </a:cubicBezTo>
                  <a:cubicBezTo>
                    <a:pt x="485324" y="287796"/>
                    <a:pt x="417242" y="443971"/>
                    <a:pt x="316492" y="567602"/>
                  </a:cubicBezTo>
                  <a:cubicBezTo>
                    <a:pt x="253024" y="645534"/>
                    <a:pt x="165055" y="737743"/>
                    <a:pt x="80265" y="640359"/>
                  </a:cubicBezTo>
                  <a:cubicBezTo>
                    <a:pt x="5014" y="553948"/>
                    <a:pt x="-17368" y="383621"/>
                    <a:pt x="13306" y="274828"/>
                  </a:cubicBezTo>
                  <a:cubicBezTo>
                    <a:pt x="33443" y="203318"/>
                    <a:pt x="83382" y="146521"/>
                    <a:pt x="140989" y="107181"/>
                  </a:cubicBezTo>
                  <a:cubicBezTo>
                    <a:pt x="178904" y="81308"/>
                    <a:pt x="297428" y="13010"/>
                    <a:pt x="390625" y="16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defTabSz="914400" eaLnBrk="1" fontAlgn="auto" hangingPunct="1" indent="0" latinLnBrk="0" lvl="0" marL="0" marR="0" rtl="0">
                <a:lnSpc>
                  <a:spcPct val="100000"/>
                </a:lnSpc>
                <a:spcBef>
                  <a:spcPts val="0"/>
                </a:spcBef>
                <a:spcAft>
                  <a:spcPts val="0"/>
                </a:spcAft>
                <a:buClrTx/>
                <a:buSzTx/>
                <a:buFontTx/>
                <a:buNone/>
              </a:pPr>
              <a:endParaRPr baseline="0" b="0" cap="none" sz="1800" i="0" kern="1200" kumimoji="0" lang="en-US" noProof="0" normalizeH="0" spc="0" strike="noStrike" u="none">
                <a:ln>
                  <a:noFill/>
                </a:ln>
                <a:solidFill>
                  <a:prstClr val="white"/>
                </a:solidFill>
                <a:effectLst/>
                <a:uLnTx/>
                <a:uFillTx/>
                <a:latin typeface="Avenir Next LT Pro Light"/>
                <a:ea typeface="+mn-ea"/>
                <a:cs typeface="+mn-cs"/>
              </a:endParaRPr>
            </a:p>
          </p:txBody>
        </p:sp>
        <p:sp>
          <p:nvSpPr>
            <p:cNvPr id="1048606" name="Freeform: Shape 1144"/>
            <p:cNvSpPr/>
            <p:nvPr/>
          </p:nvSpPr>
          <p:spPr>
            <a:xfrm>
              <a:off x="11684524" y="3907536"/>
              <a:ext cx="132121" cy="93006"/>
            </a:xfrm>
            <a:custGeom>
              <a:avLst/>
              <a:gdLst>
                <a:gd name="connsiteX0" fmla="*/ 252822 w 466107"/>
                <a:gd name="connsiteY0" fmla="*/ 1539 h 328114"/>
                <a:gd name="connsiteX1" fmla="*/ 451641 w 466107"/>
                <a:gd name="connsiteY1" fmla="*/ 122177 h 328114"/>
                <a:gd name="connsiteX2" fmla="*/ 391790 w 466107"/>
                <a:gd name="connsiteY2" fmla="*/ 297430 h 328114"/>
                <a:gd name="connsiteX3" fmla="*/ 8614 w 466107"/>
                <a:gd name="connsiteY3" fmla="*/ 243252 h 328114"/>
                <a:gd name="connsiteX4" fmla="*/ 45897 w 466107"/>
                <a:gd name="connsiteY4" fmla="*/ 97302 h 328114"/>
                <a:gd name="connsiteX5" fmla="*/ 252822 w 466107"/>
                <a:gd name="connsiteY5" fmla="*/ 1539 h 32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6107" h="328114">
                  <a:moveTo>
                    <a:pt x="252822" y="1539"/>
                  </a:moveTo>
                  <a:cubicBezTo>
                    <a:pt x="335429" y="-10494"/>
                    <a:pt x="418848" y="49794"/>
                    <a:pt x="451641" y="122177"/>
                  </a:cubicBezTo>
                  <a:cubicBezTo>
                    <a:pt x="479697" y="184273"/>
                    <a:pt x="470594" y="255285"/>
                    <a:pt x="391790" y="297430"/>
                  </a:cubicBezTo>
                  <a:cubicBezTo>
                    <a:pt x="301077" y="345935"/>
                    <a:pt x="55935" y="343254"/>
                    <a:pt x="8614" y="243252"/>
                  </a:cubicBezTo>
                  <a:cubicBezTo>
                    <a:pt x="-12895" y="197678"/>
                    <a:pt x="8240" y="136766"/>
                    <a:pt x="45897" y="97302"/>
                  </a:cubicBezTo>
                  <a:cubicBezTo>
                    <a:pt x="98704" y="42064"/>
                    <a:pt x="181872" y="11950"/>
                    <a:pt x="252822" y="153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defTabSz="914400" eaLnBrk="1" fontAlgn="auto" hangingPunct="1" indent="0" latinLnBrk="0" lvl="0" marL="0" marR="0" rtl="0">
                <a:lnSpc>
                  <a:spcPct val="100000"/>
                </a:lnSpc>
                <a:spcBef>
                  <a:spcPts val="0"/>
                </a:spcBef>
                <a:spcAft>
                  <a:spcPts val="0"/>
                </a:spcAft>
                <a:buClrTx/>
                <a:buSzTx/>
                <a:buFontTx/>
                <a:buNone/>
              </a:pPr>
              <a:endParaRPr baseline="0" b="0" cap="none" sz="1800" i="0" kern="1200" kumimoji="0" lang="en-US" noProof="0" normalizeH="0" spc="0" strike="noStrike" u="none">
                <a:ln>
                  <a:noFill/>
                </a:ln>
                <a:solidFill>
                  <a:prstClr val="white"/>
                </a:solidFill>
                <a:effectLst/>
                <a:uLnTx/>
                <a:uFillTx/>
                <a:latin typeface="Avenir Next LT Pro Light"/>
                <a:ea typeface="+mn-ea"/>
                <a:cs typeface="+mn-cs"/>
              </a:endParaRPr>
            </a:p>
          </p:txBody>
        </p:sp>
        <p:sp>
          <p:nvSpPr>
            <p:cNvPr id="1048607" name="Graphic 12"/>
            <p:cNvSpPr/>
            <p:nvPr/>
          </p:nvSpPr>
          <p:spPr>
            <a:xfrm>
              <a:off x="11142141" y="3272152"/>
              <a:ext cx="180625" cy="158824"/>
            </a:xfrm>
            <a:custGeom>
              <a:avLst/>
              <a:gdLst>
                <a:gd name="connsiteX0" fmla="*/ 63289 w 3341477"/>
                <a:gd name="connsiteY0" fmla="*/ 1933384 h 2938167"/>
                <a:gd name="connsiteX1" fmla="*/ 263314 w 3341477"/>
                <a:gd name="connsiteY1" fmla="*/ 514159 h 2938167"/>
                <a:gd name="connsiteX2" fmla="*/ 1098276 w 3341477"/>
                <a:gd name="connsiteY2" fmla="*/ 952 h 2938167"/>
                <a:gd name="connsiteX3" fmla="*/ 2654089 w 3341477"/>
                <a:gd name="connsiteY3" fmla="*/ 371284 h 2938167"/>
                <a:gd name="connsiteX4" fmla="*/ 3219398 w 3341477"/>
                <a:gd name="connsiteY4" fmla="*/ 2080926 h 2938167"/>
                <a:gd name="connsiteX5" fmla="*/ 2044489 w 3341477"/>
                <a:gd name="connsiteY5" fmla="*/ 2933509 h 2938167"/>
                <a:gd name="connsiteX6" fmla="*/ 453814 w 3341477"/>
                <a:gd name="connsiteY6" fmla="*/ 2495359 h 2938167"/>
                <a:gd name="connsiteX7" fmla="*/ 63289 w 3341477"/>
                <a:gd name="connsiteY7" fmla="*/ 1933384 h 2938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1477" h="2938167">
                  <a:moveTo>
                    <a:pt x="63289" y="1933384"/>
                  </a:moveTo>
                  <a:cubicBezTo>
                    <a:pt x="56717" y="1895856"/>
                    <a:pt x="-165311" y="914209"/>
                    <a:pt x="263314" y="514159"/>
                  </a:cubicBezTo>
                  <a:cubicBezTo>
                    <a:pt x="691939" y="114109"/>
                    <a:pt x="609262" y="11620"/>
                    <a:pt x="1098276" y="952"/>
                  </a:cubicBezTo>
                  <a:cubicBezTo>
                    <a:pt x="1587289" y="-9716"/>
                    <a:pt x="2320714" y="66484"/>
                    <a:pt x="2654089" y="371284"/>
                  </a:cubicBezTo>
                  <a:cubicBezTo>
                    <a:pt x="2987464" y="676084"/>
                    <a:pt x="3603732" y="1514094"/>
                    <a:pt x="3219398" y="2080926"/>
                  </a:cubicBezTo>
                  <a:cubicBezTo>
                    <a:pt x="2835064" y="2647759"/>
                    <a:pt x="2558839" y="2895409"/>
                    <a:pt x="2044489" y="2933509"/>
                  </a:cubicBezTo>
                  <a:cubicBezTo>
                    <a:pt x="1530139" y="2971609"/>
                    <a:pt x="701464" y="2771584"/>
                    <a:pt x="453814" y="2495359"/>
                  </a:cubicBezTo>
                  <a:cubicBezTo>
                    <a:pt x="206164" y="2219134"/>
                    <a:pt x="101389" y="2152459"/>
                    <a:pt x="63289" y="1933384"/>
                  </a:cubicBezTo>
                  <a:close/>
                </a:path>
              </a:pathLst>
            </a:custGeom>
            <a:grpFill/>
            <a:ln w="9525" cap="flat">
              <a:noFill/>
              <a:prstDash val="solid"/>
              <a:miter/>
            </a:ln>
          </p:spPr>
          <p:txBody>
            <a:bodyPr anchor="ctr" rtlCol="0"/>
            <a:p>
              <a:endParaRPr lang="en-US"/>
            </a:p>
          </p:txBody>
        </p:sp>
        <p:sp>
          <p:nvSpPr>
            <p:cNvPr id="1048608" name="Graphic 15"/>
            <p:cNvSpPr/>
            <p:nvPr/>
          </p:nvSpPr>
          <p:spPr>
            <a:xfrm>
              <a:off x="11602136" y="3379098"/>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anchor="ctr" rtlCol="0"/>
            <a:p>
              <a:endParaRPr lang="en-US"/>
            </a:p>
          </p:txBody>
        </p:sp>
        <p:sp>
          <p:nvSpPr>
            <p:cNvPr id="1048609" name="Graphic 15"/>
            <p:cNvSpPr/>
            <p:nvPr/>
          </p:nvSpPr>
          <p:spPr>
            <a:xfrm>
              <a:off x="10948005" y="3504095"/>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anchor="ctr" rtlCol="0"/>
            <a:p>
              <a:endParaRPr lang="en-US"/>
            </a:p>
          </p:txBody>
        </p:sp>
        <p:sp>
          <p:nvSpPr>
            <p:cNvPr id="1048610" name="Freeform: Shape 1148"/>
            <p:cNvSpPr/>
            <p:nvPr/>
          </p:nvSpPr>
          <p:spPr>
            <a:xfrm>
              <a:off x="11343727" y="3666564"/>
              <a:ext cx="173527" cy="138496"/>
            </a:xfrm>
            <a:custGeom>
              <a:avLst/>
              <a:gdLst>
                <a:gd name="connsiteX0" fmla="*/ 237392 w 789043"/>
                <a:gd name="connsiteY0" fmla="*/ 81 h 629754"/>
                <a:gd name="connsiteX1" fmla="*/ 758692 w 789043"/>
                <a:gd name="connsiteY1" fmla="*/ 233550 h 629754"/>
                <a:gd name="connsiteX2" fmla="*/ 650647 w 789043"/>
                <a:gd name="connsiteY2" fmla="*/ 335111 h 629754"/>
                <a:gd name="connsiteX3" fmla="*/ 315041 w 789043"/>
                <a:gd name="connsiteY3" fmla="*/ 584992 h 629754"/>
                <a:gd name="connsiteX4" fmla="*/ 192159 w 789043"/>
                <a:gd name="connsiteY4" fmla="*/ 625953 h 629754"/>
                <a:gd name="connsiteX5" fmla="*/ 124264 w 789043"/>
                <a:gd name="connsiteY5" fmla="*/ 552260 h 629754"/>
                <a:gd name="connsiteX6" fmla="*/ 1631 w 789043"/>
                <a:gd name="connsiteY6" fmla="*/ 133735 h 629754"/>
                <a:gd name="connsiteX7" fmla="*/ 35422 w 789043"/>
                <a:gd name="connsiteY7" fmla="*/ 14157 h 629754"/>
                <a:gd name="connsiteX8" fmla="*/ 113728 w 789043"/>
                <a:gd name="connsiteY8" fmla="*/ 378 h 629754"/>
                <a:gd name="connsiteX9" fmla="*/ 237392 w 789043"/>
                <a:gd name="connsiteY9" fmla="*/ 81 h 62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9043" h="629754">
                  <a:moveTo>
                    <a:pt x="237392" y="81"/>
                  </a:moveTo>
                  <a:cubicBezTo>
                    <a:pt x="474795" y="-992"/>
                    <a:pt x="907215" y="10463"/>
                    <a:pt x="758692" y="233550"/>
                  </a:cubicBezTo>
                  <a:cubicBezTo>
                    <a:pt x="731135" y="274948"/>
                    <a:pt x="690486" y="305435"/>
                    <a:pt x="650647" y="335111"/>
                  </a:cubicBezTo>
                  <a:cubicBezTo>
                    <a:pt x="538737" y="418405"/>
                    <a:pt x="426889" y="501698"/>
                    <a:pt x="315041" y="584992"/>
                  </a:cubicBezTo>
                  <a:cubicBezTo>
                    <a:pt x="278943" y="611863"/>
                    <a:pt x="234865" y="640167"/>
                    <a:pt x="192159" y="625953"/>
                  </a:cubicBezTo>
                  <a:cubicBezTo>
                    <a:pt x="159614" y="615105"/>
                    <a:pt x="139851" y="582810"/>
                    <a:pt x="124264" y="552260"/>
                  </a:cubicBezTo>
                  <a:cubicBezTo>
                    <a:pt x="57742" y="422021"/>
                    <a:pt x="15908" y="279250"/>
                    <a:pt x="1631" y="133735"/>
                  </a:cubicBezTo>
                  <a:cubicBezTo>
                    <a:pt x="-2671" y="90343"/>
                    <a:pt x="-676" y="38596"/>
                    <a:pt x="35422" y="14157"/>
                  </a:cubicBezTo>
                  <a:cubicBezTo>
                    <a:pt x="57804" y="-931"/>
                    <a:pt x="86795" y="-557"/>
                    <a:pt x="113728" y="378"/>
                  </a:cubicBezTo>
                  <a:cubicBezTo>
                    <a:pt x="138207" y="1243"/>
                    <a:pt x="182606" y="328"/>
                    <a:pt x="237392" y="8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dirty="0" lang="en-US"/>
            </a:p>
          </p:txBody>
        </p:sp>
      </p:grpSp>
      <p:grpSp>
        <p:nvGrpSpPr>
          <p:cNvPr id="31" name="Graphic 78"/>
          <p:cNvGrpSpPr>
            <a:grpSpLocks noMove="1" noResize="1" noRot="1" noGrp="1" noChangeAspect="1"/>
          </p:cNvGrpSpPr>
          <p:nvPr/>
        </p:nvGrpSpPr>
        <p:grpSpPr>
          <a:xfrm>
            <a:off x="530225" y="3267662"/>
            <a:ext cx="972241" cy="45718"/>
            <a:chOff x="4886325" y="3371754"/>
            <a:chExt cx="2418492" cy="113728"/>
          </a:xfrm>
          <a:solidFill>
            <a:schemeClr val="accent1"/>
          </a:solidFill>
        </p:grpSpPr>
        <p:sp>
          <p:nvSpPr>
            <p:cNvPr id="1048611" name="Graphic 78"/>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anchor="ctr" rtlCol="0"/>
            <a:p>
              <a:pPr algn="ctr"/>
              <a:endParaRPr lang="en-US"/>
            </a:p>
          </p:txBody>
        </p:sp>
        <p:grpSp>
          <p:nvGrpSpPr>
            <p:cNvPr id="32" name="Graphic 78"/>
            <p:cNvGrpSpPr/>
            <p:nvPr/>
          </p:nvGrpSpPr>
          <p:grpSpPr>
            <a:xfrm>
              <a:off x="4886709" y="3371754"/>
              <a:ext cx="2418108" cy="113728"/>
              <a:chOff x="4886709" y="3371754"/>
              <a:chExt cx="2418108" cy="113728"/>
            </a:xfrm>
            <a:grpFill/>
          </p:grpSpPr>
          <p:sp>
            <p:nvSpPr>
              <p:cNvPr id="1048612" name="Graphic 78"/>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anchor="ctr" rtlCol="0"/>
              <a:p>
                <a:pPr algn="ctr"/>
                <a:endParaRPr lang="en-US"/>
              </a:p>
            </p:txBody>
          </p:sp>
          <p:sp>
            <p:nvSpPr>
              <p:cNvPr id="1048613" name="Graphic 78"/>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anchor="ctr" rtlCol="0"/>
              <a:p>
                <a:pPr algn="ctr"/>
                <a:endParaRPr lang="en-US"/>
              </a:p>
            </p:txBody>
          </p:sp>
          <p:sp>
            <p:nvSpPr>
              <p:cNvPr id="1048614" name="Graphic 78"/>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anchor="ctr" rtlCol="0"/>
              <a:p>
                <a:pPr algn="ctr"/>
                <a:endParaRPr lang="en-US"/>
              </a:p>
            </p:txBody>
          </p:sp>
          <p:sp>
            <p:nvSpPr>
              <p:cNvPr id="1048615" name="Graphic 78"/>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anchor="ctr" rtlCol="0"/>
              <a:p>
                <a:pPr algn="ctr"/>
                <a:endParaRPr lang="en-US"/>
              </a:p>
            </p:txBody>
          </p:sp>
        </p:grpSp>
      </p:grpSp>
      <p:pic>
        <p:nvPicPr>
          <p:cNvPr id="2097152" name="Picture 2" descr="KONEV'E ÜYE OLUNUZ, ÜYELİĞİNİZİ GÜNCELLEYİNİZ."/>
          <p:cNvPicPr>
            <a:picLocks noChangeAspect="1" noChangeArrowheads="1"/>
          </p:cNvPicPr>
          <p:nvPr/>
        </p:nvPicPr>
        <p:blipFill>
          <a:blip xmlns:r="http://schemas.openxmlformats.org/officeDocument/2006/relationships" r:embed="rId1"/>
          <a:stretch>
            <a:fillRect/>
          </a:stretch>
        </p:blipFill>
        <p:spPr bwMode="auto">
          <a:xfrm>
            <a:off x="6940912" y="1229558"/>
            <a:ext cx="4560809" cy="4560809"/>
          </a:xfrm>
          <a:prstGeom prst="rect"/>
          <a:noFill/>
        </p:spPr>
      </p:pic>
      <p:sp>
        <p:nvSpPr>
          <p:cNvPr id="1048616" name="Slayt Numarası Yer Tutucusu 3"/>
          <p:cNvSpPr>
            <a:spLocks noGrp="1"/>
          </p:cNvSpPr>
          <p:nvPr>
            <p:ph type="sldNum" sz="quarter" idx="12"/>
          </p:nvPr>
        </p:nvSpPr>
        <p:spPr/>
        <p:txBody>
          <a:bodyPr/>
          <a:p>
            <a:fld id="{E1076ED0-0DB3-4879-AAE5-5C20D22C1DF4}" type="slidenum">
              <a:rPr lang="en-US" smtClean="0"/>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58" name=""/>
        <p:cNvGrpSpPr/>
        <p:nvPr/>
      </p:nvGrpSpPr>
      <p:grpSpPr>
        <a:xfrm>
          <a:off x="0" y="0"/>
          <a:ext cx="0" cy="0"/>
          <a:chOff x="0" y="0"/>
          <a:chExt cx="0" cy="0"/>
        </a:xfrm>
      </p:grpSpPr>
      <p:sp>
        <p:nvSpPr>
          <p:cNvPr id="1048715" name="Başlık 1"/>
          <p:cNvSpPr>
            <a:spLocks noGrp="1"/>
          </p:cNvSpPr>
          <p:nvPr>
            <p:ph type="title"/>
          </p:nvPr>
        </p:nvSpPr>
        <p:spPr/>
        <p:txBody>
          <a:bodyPr/>
          <a:p>
            <a:r>
              <a:rPr dirty="0" lang="tr-TR"/>
              <a:t>KAYNAKÇA</a:t>
            </a:r>
          </a:p>
        </p:txBody>
      </p:sp>
      <p:sp>
        <p:nvSpPr>
          <p:cNvPr id="1048716" name="İçerik Yer Tutucusu 2"/>
          <p:cNvSpPr>
            <a:spLocks noGrp="1"/>
          </p:cNvSpPr>
          <p:nvPr>
            <p:ph idx="1"/>
          </p:nvPr>
        </p:nvSpPr>
        <p:spPr/>
        <p:txBody>
          <a:bodyPr>
            <a:normAutofit/>
          </a:bodyPr>
          <a:p>
            <a:pPr>
              <a:lnSpc>
                <a:spcPct val="107000"/>
              </a:lnSpc>
              <a:spcAft>
                <a:spcPts val="800"/>
              </a:spcAft>
            </a:pPr>
            <a:r>
              <a:rPr dirty="0" sz="1800" lang="tr-TR">
                <a:effectLst/>
                <a:latin typeface="Times New Roman" panose="02020603050405020304" pitchFamily="18" charset="0"/>
                <a:ea typeface="Calibri" panose="020F0502020204030204" pitchFamily="34" charset="0"/>
                <a:cs typeface="Times New Roman" panose="02020603050405020304" pitchFamily="18" charset="0"/>
              </a:rPr>
              <a:t>- Ayten EROL, İslâm Aile Hukukunda Kadının Evliliğini Sona Erdirme Hakkı,</a:t>
            </a:r>
            <a:r>
              <a:rPr b="0" dirty="0" sz="1800" i="0" lang="tr-TR">
                <a:solidFill>
                  <a:srgbClr val="3D4465"/>
                </a:solidFill>
                <a:effectLst/>
                <a:latin typeface="Times New Roman" panose="02020603050405020304" pitchFamily="18" charset="0"/>
                <a:cs typeface="Times New Roman" panose="02020603050405020304" pitchFamily="18" charset="0"/>
              </a:rPr>
              <a:t> </a:t>
            </a:r>
            <a:r>
              <a:rPr b="0" dirty="0" sz="1800" i="0" lang="tr-TR">
                <a:effectLst/>
                <a:latin typeface="Times New Roman" panose="02020603050405020304" pitchFamily="18" charset="0"/>
                <a:cs typeface="Times New Roman" panose="02020603050405020304" pitchFamily="18" charset="0"/>
              </a:rPr>
              <a:t>Cilt: 7 - Sayı: 13 , Sayfa </a:t>
            </a:r>
            <a:r>
              <a:rPr dirty="0" sz="1800" lang="tr-TR">
                <a:latin typeface="Times New Roman" panose="02020603050405020304" pitchFamily="18" charset="0"/>
                <a:cs typeface="Times New Roman" panose="02020603050405020304" pitchFamily="18" charset="0"/>
              </a:rPr>
              <a:t>11-32</a:t>
            </a:r>
            <a:endParaRPr dirty="0" sz="1800" lang="tr-TR">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dirty="0" sz="1800" lang="tr-TR">
                <a:effectLst/>
                <a:latin typeface="Times New Roman" panose="02020603050405020304" pitchFamily="18" charset="0"/>
                <a:ea typeface="Calibri" panose="020F0502020204030204" pitchFamily="34" charset="0"/>
                <a:cs typeface="Times New Roman" panose="02020603050405020304" pitchFamily="18" charset="0"/>
              </a:rPr>
              <a:t>-Derya KARAARSLAN, ANTİK YUNANDA KADIN OLMAK , SİİRT ÜNİVERSİTESİ İLAHİYAT FAKÜLTESİ DERGİSİ • CİLT: 1 • SAYI 2 • s. 159-174</a:t>
            </a:r>
          </a:p>
          <a:p>
            <a:pPr>
              <a:lnSpc>
                <a:spcPct val="107000"/>
              </a:lnSpc>
              <a:spcAft>
                <a:spcPts val="800"/>
              </a:spcAft>
            </a:pPr>
            <a:r>
              <a:rPr dirty="0" sz="1800" lang="tr-TR">
                <a:effectLst/>
                <a:latin typeface="Times New Roman" panose="02020603050405020304" pitchFamily="18" charset="0"/>
                <a:ea typeface="Calibri" panose="020F0502020204030204" pitchFamily="34" charset="0"/>
                <a:cs typeface="Times New Roman" panose="02020603050405020304" pitchFamily="18" charset="0"/>
              </a:rPr>
              <a:t>- </a:t>
            </a:r>
            <a:r>
              <a:rPr dirty="0" sz="1800" lang="tr-TR" err="1">
                <a:effectLst/>
                <a:latin typeface="Times New Roman" panose="02020603050405020304" pitchFamily="18" charset="0"/>
                <a:ea typeface="Calibri" panose="020F0502020204030204" pitchFamily="34" charset="0"/>
                <a:cs typeface="Times New Roman" panose="02020603050405020304" pitchFamily="18" charset="0"/>
              </a:rPr>
              <a:t>Prof.Dr</a:t>
            </a:r>
            <a:r>
              <a:rPr dirty="0" sz="1800" lang="tr-TR">
                <a:effectLst/>
                <a:latin typeface="Times New Roman" panose="02020603050405020304" pitchFamily="18" charset="0"/>
                <a:ea typeface="Calibri" panose="020F0502020204030204" pitchFamily="34" charset="0"/>
                <a:cs typeface="Times New Roman" panose="02020603050405020304" pitchFamily="18" charset="0"/>
              </a:rPr>
              <a:t>. İbrahim A. ÇUBUKÇU,RIGHTS OF WOMAN IN İSLAM, Ankara Üniversitesi İlahiyat Fakültesi dergisi cilt 2</a:t>
            </a:r>
          </a:p>
          <a:p>
            <a:pPr>
              <a:lnSpc>
                <a:spcPct val="107000"/>
              </a:lnSpc>
              <a:spcAft>
                <a:spcPts val="800"/>
              </a:spcAft>
            </a:pPr>
            <a:r>
              <a:rPr dirty="0" sz="1800" lang="tr-TR">
                <a:effectLst/>
                <a:latin typeface="Times New Roman" panose="02020603050405020304" pitchFamily="18" charset="0"/>
                <a:ea typeface="Calibri" panose="020F0502020204030204" pitchFamily="34" charset="0"/>
                <a:cs typeface="Times New Roman" panose="02020603050405020304" pitchFamily="18" charset="0"/>
              </a:rPr>
              <a:t>-Ziya </a:t>
            </a:r>
            <a:r>
              <a:rPr dirty="0" sz="1800" lang="tr-TR" err="1">
                <a:effectLst/>
                <a:latin typeface="Times New Roman" panose="02020603050405020304" pitchFamily="18" charset="0"/>
                <a:ea typeface="Calibri" panose="020F0502020204030204" pitchFamily="34" charset="0"/>
                <a:cs typeface="Times New Roman" panose="02020603050405020304" pitchFamily="18" charset="0"/>
              </a:rPr>
              <a:t>KAZICI,İlahiyat</a:t>
            </a:r>
            <a:r>
              <a:rPr dirty="0" sz="1800" lang="tr-TR">
                <a:effectLst/>
                <a:latin typeface="Times New Roman" panose="02020603050405020304" pitchFamily="18" charset="0"/>
                <a:ea typeface="Calibri" panose="020F0502020204030204" pitchFamily="34" charset="0"/>
                <a:cs typeface="Times New Roman" panose="02020603050405020304" pitchFamily="18" charset="0"/>
              </a:rPr>
              <a:t> Akademi Dergisi , İslâm’da Kadın: (Bir Mukayese) </a:t>
            </a:r>
          </a:p>
          <a:p>
            <a:pPr>
              <a:lnSpc>
                <a:spcPct val="107000"/>
              </a:lnSpc>
              <a:spcAft>
                <a:spcPts val="800"/>
              </a:spcAft>
            </a:pPr>
            <a:r>
              <a:rPr dirty="0" sz="1800" lang="tr-TR">
                <a:latin typeface="Times New Roman" panose="02020603050405020304" pitchFamily="18" charset="0"/>
                <a:ea typeface="Calibri" panose="020F0502020204030204" pitchFamily="34" charset="0"/>
                <a:cs typeface="Times New Roman" panose="02020603050405020304" pitchFamily="18" charset="0"/>
              </a:rPr>
              <a:t>-</a:t>
            </a:r>
            <a:r>
              <a:rPr dirty="0" sz="1800" lang="tr-TR">
                <a:effectLst/>
                <a:latin typeface="Times New Roman" panose="02020603050405020304" pitchFamily="18" charset="0"/>
                <a:ea typeface="Calibri" panose="020F0502020204030204" pitchFamily="34" charset="0"/>
                <a:cs typeface="Times New Roman" panose="02020603050405020304" pitchFamily="18" charset="0"/>
              </a:rPr>
              <a:t>TDV İslam Ansiklopedisi</a:t>
            </a:r>
          </a:p>
          <a:p>
            <a:endParaRPr dirty="0" lang="tr-TR"/>
          </a:p>
        </p:txBody>
      </p:sp>
      <p:sp>
        <p:nvSpPr>
          <p:cNvPr id="1048717" name="Slayt Numarası Yer Tutucusu 3"/>
          <p:cNvSpPr>
            <a:spLocks noGrp="1"/>
          </p:cNvSpPr>
          <p:nvPr>
            <p:ph type="sldNum" sz="quarter" idx="12"/>
          </p:nvPr>
        </p:nvSpPr>
        <p:spPr/>
        <p:txBody>
          <a:bodyPr/>
          <a:p>
            <a:fld id="{E1076ED0-0DB3-4879-AAE5-5C20D22C1DF4}" type="slidenum">
              <a:rPr lang="en-US" smtClean="0"/>
              <a:t>10</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36" name=""/>
        <p:cNvGrpSpPr/>
        <p:nvPr/>
      </p:nvGrpSpPr>
      <p:grpSpPr>
        <a:xfrm>
          <a:off x="0" y="0"/>
          <a:ext cx="0" cy="0"/>
          <a:chOff x="0" y="0"/>
          <a:chExt cx="0" cy="0"/>
        </a:xfrm>
      </p:grpSpPr>
      <p:sp>
        <p:nvSpPr>
          <p:cNvPr id="1048627" name="Başlık 1"/>
          <p:cNvSpPr>
            <a:spLocks noGrp="1"/>
          </p:cNvSpPr>
          <p:nvPr>
            <p:ph type="title"/>
          </p:nvPr>
        </p:nvSpPr>
        <p:spPr/>
        <p:txBody>
          <a:bodyPr/>
          <a:p>
            <a:r>
              <a:rPr dirty="0" lang="tr-TR"/>
              <a:t>TEZİN İÇERİĞİ</a:t>
            </a:r>
          </a:p>
        </p:txBody>
      </p:sp>
      <p:sp>
        <p:nvSpPr>
          <p:cNvPr id="1048628" name="İçerik Yer Tutucusu 2"/>
          <p:cNvSpPr>
            <a:spLocks noGrp="1"/>
          </p:cNvSpPr>
          <p:nvPr>
            <p:ph idx="1"/>
          </p:nvPr>
        </p:nvSpPr>
        <p:spPr/>
        <p:txBody>
          <a:bodyPr/>
          <a:p>
            <a:pPr indent="-342900" marL="342900">
              <a:buFontTx/>
              <a:buChar char="-"/>
            </a:pPr>
            <a:r>
              <a:rPr dirty="0" lang="tr-TR">
                <a:latin typeface="Times New Roman" panose="02020603050405020304" pitchFamily="18" charset="0"/>
                <a:cs typeface="Times New Roman" panose="02020603050405020304" pitchFamily="18" charset="0"/>
              </a:rPr>
              <a:t>İslam’dan Önceki Dönemler ve Kültürlerdeki Kadın Hakları</a:t>
            </a:r>
          </a:p>
          <a:p>
            <a:pPr indent="-342900" marL="342900">
              <a:buFontTx/>
              <a:buChar char="-"/>
            </a:pPr>
            <a:r>
              <a:rPr dirty="0" lang="tr-TR">
                <a:latin typeface="Times New Roman" panose="02020603050405020304" pitchFamily="18" charset="0"/>
                <a:cs typeface="Times New Roman" panose="02020603050405020304" pitchFamily="18" charset="0"/>
              </a:rPr>
              <a:t>Cahiliye Dönemi kadın hakları</a:t>
            </a:r>
          </a:p>
          <a:p>
            <a:pPr indent="-342900" marL="342900">
              <a:buFontTx/>
              <a:buChar char="-"/>
            </a:pPr>
            <a:r>
              <a:rPr dirty="0" lang="tr-TR">
                <a:latin typeface="Times New Roman" panose="02020603050405020304" pitchFamily="18" charset="0"/>
                <a:cs typeface="Times New Roman" panose="02020603050405020304" pitchFamily="18" charset="0"/>
              </a:rPr>
              <a:t>İslam’la birlikte gelen kadın hakları</a:t>
            </a:r>
          </a:p>
          <a:p>
            <a:pPr indent="-342900" marL="342900">
              <a:buFontTx/>
              <a:buChar char="-"/>
            </a:pPr>
            <a:r>
              <a:rPr dirty="0" lang="tr-TR">
                <a:latin typeface="Times New Roman" panose="02020603050405020304" pitchFamily="18" charset="0"/>
                <a:cs typeface="Times New Roman" panose="02020603050405020304" pitchFamily="18" charset="0"/>
              </a:rPr>
              <a:t>Uygulamadaki yeri ( </a:t>
            </a:r>
            <a:r>
              <a:rPr dirty="0" lang="tr-TR" err="1">
                <a:latin typeface="Times New Roman" panose="02020603050405020304" pitchFamily="18" charset="0"/>
                <a:cs typeface="Times New Roman" panose="02020603050405020304" pitchFamily="18" charset="0"/>
              </a:rPr>
              <a:t>hz.</a:t>
            </a:r>
            <a:r>
              <a:rPr dirty="0" lang="tr-TR">
                <a:latin typeface="Times New Roman" panose="02020603050405020304" pitchFamily="18" charset="0"/>
                <a:cs typeface="Times New Roman" panose="02020603050405020304" pitchFamily="18" charset="0"/>
              </a:rPr>
              <a:t> Ömer dönemi görev alan kadın </a:t>
            </a:r>
            <a:r>
              <a:rPr dirty="0" lang="tr-TR" err="1">
                <a:latin typeface="Times New Roman" panose="02020603050405020304" pitchFamily="18" charset="0"/>
                <a:cs typeface="Times New Roman" panose="02020603050405020304" pitchFamily="18" charset="0"/>
              </a:rPr>
              <a:t>sahabi</a:t>
            </a:r>
            <a:r>
              <a:rPr dirty="0" lang="tr-TR">
                <a:latin typeface="Times New Roman" panose="02020603050405020304" pitchFamily="18" charset="0"/>
                <a:cs typeface="Times New Roman" panose="02020603050405020304" pitchFamily="18" charset="0"/>
              </a:rPr>
              <a:t> , vs.)</a:t>
            </a:r>
          </a:p>
          <a:p>
            <a:pPr indent="-342900" marL="342900">
              <a:buFontTx/>
              <a:buChar char="-"/>
            </a:pPr>
            <a:r>
              <a:rPr dirty="0" lang="tr-TR">
                <a:latin typeface="Times New Roman" panose="02020603050405020304" pitchFamily="18" charset="0"/>
                <a:cs typeface="Times New Roman" panose="02020603050405020304" pitchFamily="18" charset="0"/>
              </a:rPr>
              <a:t>Sonuç</a:t>
            </a:r>
          </a:p>
        </p:txBody>
      </p:sp>
      <p:sp>
        <p:nvSpPr>
          <p:cNvPr id="1048629" name="Slayt Numarası Yer Tutucusu 3"/>
          <p:cNvSpPr>
            <a:spLocks noGrp="1"/>
          </p:cNvSpPr>
          <p:nvPr>
            <p:ph type="sldNum" sz="quarter" idx="12"/>
          </p:nvPr>
        </p:nvSpPr>
        <p:spPr/>
        <p:txBody>
          <a:bodyPr/>
          <a:p>
            <a:fld id="{E1076ED0-0DB3-4879-AAE5-5C20D22C1DF4}" type="slidenum">
              <a:rPr lang="en-US" smtClean="0"/>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p:bgPr>
    </p:bg>
    <p:spTree>
      <p:nvGrpSpPr>
        <p:cNvPr id="37" name=""/>
        <p:cNvGrpSpPr/>
        <p:nvPr/>
      </p:nvGrpSpPr>
      <p:grpSpPr>
        <a:xfrm>
          <a:off x="0" y="0"/>
          <a:ext cx="0" cy="0"/>
          <a:chOff x="0" y="0"/>
          <a:chExt cx="0" cy="0"/>
        </a:xfrm>
      </p:grpSpPr>
      <p:sp useBgFill="1">
        <p:nvSpPr>
          <p:cNvPr id="1048630" name="Rectangle 2084"/>
          <p:cNvSpPr>
            <a:spLocks noChangeAspect="1" noMove="1" noResize="1" noRot="1" noGrp="1" noAdjustHandles="1" noEditPoints="1" noChangeArrowheads="1" noChangeShapeType="1" noTextEdit="1"/>
          </p:cNvSpPr>
          <p:nvPr/>
        </p:nvSpPr>
        <p:spPr>
          <a:xfrm>
            <a:off x="0" y="0"/>
            <a:ext cx="12192000" cy="6858000"/>
          </a:xfrm>
          <a:prstGeom prst="rect"/>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p>
            <a:endParaRPr dirty="0" lang="en-US"/>
          </a:p>
        </p:txBody>
      </p:sp>
      <p:sp>
        <p:nvSpPr>
          <p:cNvPr id="1048631" name="Başlık 1"/>
          <p:cNvSpPr>
            <a:spLocks noGrp="1"/>
          </p:cNvSpPr>
          <p:nvPr>
            <p:ph type="title"/>
          </p:nvPr>
        </p:nvSpPr>
        <p:spPr>
          <a:xfrm>
            <a:off x="525718" y="775403"/>
            <a:ext cx="5512288" cy="1835608"/>
          </a:xfrm>
        </p:spPr>
        <p:txBody>
          <a:bodyPr anchor="t">
            <a:normAutofit/>
          </a:bodyPr>
          <a:p>
            <a:r>
              <a:rPr dirty="0" lang="tr-TR"/>
              <a:t>Antik Yunan</a:t>
            </a:r>
          </a:p>
        </p:txBody>
      </p:sp>
      <p:grpSp>
        <p:nvGrpSpPr>
          <p:cNvPr id="38" name="Graphic 78"/>
          <p:cNvGrpSpPr>
            <a:grpSpLocks noMove="1" noResize="1" noRot="1" noGrp="1" noChangeAspect="1"/>
          </p:cNvGrpSpPr>
          <p:nvPr/>
        </p:nvGrpSpPr>
        <p:grpSpPr>
          <a:xfrm>
            <a:off x="6563724" y="776109"/>
            <a:ext cx="972241" cy="45718"/>
            <a:chOff x="4886325" y="3371754"/>
            <a:chExt cx="2418492" cy="113728"/>
          </a:xfrm>
          <a:solidFill>
            <a:schemeClr val="accent1"/>
          </a:solidFill>
        </p:grpSpPr>
        <p:sp>
          <p:nvSpPr>
            <p:cNvPr id="1048632" name="Graphic 78"/>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anchor="ctr" rtlCol="0"/>
            <a:p>
              <a:pPr algn="ctr"/>
              <a:endParaRPr lang="en-US"/>
            </a:p>
          </p:txBody>
        </p:sp>
        <p:grpSp>
          <p:nvGrpSpPr>
            <p:cNvPr id="39" name="Graphic 78"/>
            <p:cNvGrpSpPr/>
            <p:nvPr/>
          </p:nvGrpSpPr>
          <p:grpSpPr>
            <a:xfrm>
              <a:off x="4886709" y="3371754"/>
              <a:ext cx="2418108" cy="113728"/>
              <a:chOff x="4886709" y="3371754"/>
              <a:chExt cx="2418108" cy="113728"/>
            </a:xfrm>
            <a:grpFill/>
          </p:grpSpPr>
          <p:sp>
            <p:nvSpPr>
              <p:cNvPr id="1048633" name="Graphic 78"/>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anchor="ctr" rtlCol="0"/>
              <a:p>
                <a:pPr algn="ctr"/>
                <a:endParaRPr lang="en-US"/>
              </a:p>
            </p:txBody>
          </p:sp>
          <p:sp>
            <p:nvSpPr>
              <p:cNvPr id="1048634" name="Graphic 78"/>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anchor="ctr" rtlCol="0"/>
              <a:p>
                <a:pPr algn="ctr"/>
                <a:endParaRPr lang="en-US"/>
              </a:p>
            </p:txBody>
          </p:sp>
          <p:sp>
            <p:nvSpPr>
              <p:cNvPr id="1048635" name="Graphic 78"/>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anchor="ctr" rtlCol="0"/>
              <a:p>
                <a:pPr algn="ctr"/>
                <a:endParaRPr lang="en-US"/>
              </a:p>
            </p:txBody>
          </p:sp>
          <p:sp>
            <p:nvSpPr>
              <p:cNvPr id="1048636" name="Graphic 78"/>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anchor="ctr" rtlCol="0"/>
              <a:p>
                <a:pPr algn="ctr"/>
                <a:endParaRPr lang="en-US"/>
              </a:p>
            </p:txBody>
          </p:sp>
        </p:grpSp>
      </p:grpSp>
      <p:pic>
        <p:nvPicPr>
          <p:cNvPr id="2097153" name="Picture 6" descr="Antik Yunan - HELEN (Helene) Ἑλένη Zeus ve Leda'nın kızı ya da Zeus ile  Nemesis'in kızı olarak bilinir. Yunan Mitolojisi ve destanlarının en güzel  kadını. Onun güzelliği bizzat tanrıçaların en güzeli Aphrodite"/>
          <p:cNvPicPr>
            <a:picLocks noChangeAspect="1" noChangeArrowheads="1"/>
          </p:cNvPicPr>
          <p:nvPr/>
        </p:nvPicPr>
        <p:blipFill>
          <a:blip xmlns:r="http://schemas.openxmlformats.org/officeDocument/2006/relationships" r:embed="rId1"/>
          <a:stretch>
            <a:fillRect/>
          </a:stretch>
        </p:blipFill>
        <p:spPr bwMode="auto">
          <a:xfrm>
            <a:off x="791197" y="1879595"/>
            <a:ext cx="3009788" cy="4345685"/>
          </a:xfrm>
          <a:prstGeom prst="rect"/>
          <a:noFill/>
        </p:spPr>
      </p:pic>
      <p:sp>
        <p:nvSpPr>
          <p:cNvPr id="1048637" name="İçerik Yer Tutucusu 2"/>
          <p:cNvSpPr>
            <a:spLocks noGrp="1"/>
          </p:cNvSpPr>
          <p:nvPr>
            <p:ph idx="1"/>
          </p:nvPr>
        </p:nvSpPr>
        <p:spPr>
          <a:xfrm>
            <a:off x="6444040" y="867861"/>
            <a:ext cx="4159233" cy="5765084"/>
          </a:xfrm>
        </p:spPr>
        <p:txBody>
          <a:bodyPr>
            <a:normAutofit fontScale="80952" lnSpcReduction="20000"/>
          </a:bodyPr>
          <a:p>
            <a:pPr>
              <a:lnSpc>
                <a:spcPct val="100000"/>
              </a:lnSpc>
            </a:pPr>
            <a:r>
              <a:rPr dirty="0" sz="1700" lang="tr-TR"/>
              <a:t> -</a:t>
            </a:r>
            <a:r>
              <a:rPr dirty="0" sz="1700" lang="tr-TR">
                <a:latin typeface="Times New Roman" panose="02020603050405020304" pitchFamily="18" charset="0"/>
                <a:cs typeface="Times New Roman" panose="02020603050405020304" pitchFamily="18" charset="0"/>
              </a:rPr>
              <a:t>Antik Yunanda kadınlarla ile ilgili bize ulaşan bilgilerin iki ana kaynağı : Arkeolojik kazılar ve elimize ulaşan yazılı belgelerdir.</a:t>
            </a:r>
          </a:p>
          <a:p>
            <a:pPr>
              <a:lnSpc>
                <a:spcPct val="100000"/>
              </a:lnSpc>
            </a:pPr>
            <a:endParaRPr dirty="0" sz="1700" lang="tr-TR">
              <a:latin typeface="Times New Roman" panose="02020603050405020304" pitchFamily="18" charset="0"/>
              <a:cs typeface="Times New Roman" panose="02020603050405020304" pitchFamily="18" charset="0"/>
            </a:endParaRPr>
          </a:p>
          <a:p>
            <a:pPr>
              <a:lnSpc>
                <a:spcPct val="100000"/>
              </a:lnSpc>
            </a:pPr>
            <a:r>
              <a:rPr dirty="0" sz="1700" lang="tr-TR">
                <a:latin typeface="Times New Roman" panose="02020603050405020304" pitchFamily="18" charset="0"/>
                <a:cs typeface="Times New Roman" panose="02020603050405020304" pitchFamily="18" charset="0"/>
              </a:rPr>
              <a:t> -Kadınlar Antik Yunan medeniyetinde neredeyse hiçbir yasal    hakka sahip değiller.</a:t>
            </a:r>
          </a:p>
          <a:p>
            <a:pPr>
              <a:lnSpc>
                <a:spcPct val="100000"/>
              </a:lnSpc>
            </a:pPr>
            <a:endParaRPr dirty="0" sz="1700" lang="tr-TR">
              <a:latin typeface="Times New Roman" panose="02020603050405020304" pitchFamily="18" charset="0"/>
              <a:cs typeface="Times New Roman" panose="02020603050405020304" pitchFamily="18" charset="0"/>
            </a:endParaRPr>
          </a:p>
          <a:p>
            <a:pPr>
              <a:lnSpc>
                <a:spcPct val="100000"/>
              </a:lnSpc>
            </a:pPr>
            <a:r>
              <a:rPr dirty="0" sz="1900" lang="tr-TR">
                <a:latin typeface="Times New Roman" panose="02020603050405020304" pitchFamily="18" charset="0"/>
                <a:cs typeface="Times New Roman" panose="02020603050405020304" pitchFamily="18" charset="0"/>
              </a:rPr>
              <a:t>- Antik Yunan toplumunda bir kadının “doğurduğu çocuk kucağından alınabilmekte ve güçsüzdür gerekçesiyle boğazlanabilmekte veya sağlıksız bir bebekse derin bir su çukuruna atılarak öldürülmekte ve anneye dahi hiçbir söz hakkı bırakılmamaktaydı</a:t>
            </a:r>
            <a:r>
              <a:rPr dirty="0" sz="1500" i="1" lang="tr-TR">
                <a:cs typeface="Times New Roman" panose="02020603050405020304" pitchFamily="18" charset="0"/>
              </a:rPr>
              <a:t>.’’ (</a:t>
            </a:r>
            <a:r>
              <a:rPr dirty="0" sz="1500" i="1" lang="tr-TR"/>
              <a:t>Bertrand Russel, Batı Felsefe Tarihi (Antik Çağ), Çev. Muammer Sencer, (İstanbul: Say Yayınları, 1969), s. 181.)</a:t>
            </a:r>
            <a:endParaRPr dirty="0" sz="1500" i="1" lang="tr-TR">
              <a:cs typeface="Times New Roman" panose="02020603050405020304" pitchFamily="18" charset="0"/>
            </a:endParaRPr>
          </a:p>
          <a:p>
            <a:pPr>
              <a:lnSpc>
                <a:spcPct val="100000"/>
              </a:lnSpc>
            </a:pPr>
            <a:r>
              <a:rPr dirty="0" sz="1500" i="1" lang="tr-TR">
                <a:cs typeface="Times New Roman" panose="02020603050405020304" pitchFamily="18" charset="0"/>
              </a:rPr>
              <a:t> </a:t>
            </a:r>
          </a:p>
          <a:p>
            <a:pPr>
              <a:lnSpc>
                <a:spcPct val="100000"/>
              </a:lnSpc>
            </a:pPr>
            <a:r>
              <a:rPr dirty="0" sz="1700" lang="tr-TR">
                <a:latin typeface="Times New Roman" panose="02020603050405020304" pitchFamily="18" charset="0"/>
                <a:cs typeface="Times New Roman" panose="02020603050405020304" pitchFamily="18" charset="0"/>
              </a:rPr>
              <a:t>-Kadınların savaşa sebep olduğu düşüncesi hakimdir.</a:t>
            </a:r>
          </a:p>
          <a:p>
            <a:pPr>
              <a:lnSpc>
                <a:spcPct val="100000"/>
              </a:lnSpc>
            </a:pPr>
            <a:endParaRPr dirty="0" sz="1700" lang="tr-TR">
              <a:latin typeface="Times New Roman" panose="02020603050405020304" pitchFamily="18" charset="0"/>
              <a:cs typeface="Times New Roman" panose="02020603050405020304" pitchFamily="18" charset="0"/>
            </a:endParaRPr>
          </a:p>
          <a:p>
            <a:pPr>
              <a:lnSpc>
                <a:spcPct val="100000"/>
              </a:lnSpc>
            </a:pPr>
            <a:r>
              <a:rPr dirty="0" sz="1700" lang="tr-TR">
                <a:latin typeface="Times New Roman" panose="02020603050405020304" pitchFamily="18" charset="0"/>
                <a:cs typeface="Times New Roman" panose="02020603050405020304" pitchFamily="18" charset="0"/>
              </a:rPr>
              <a:t>“kıta Yunanistan’ından gelen </a:t>
            </a:r>
            <a:r>
              <a:rPr dirty="0" sz="1700" lang="tr-TR" err="1">
                <a:latin typeface="Times New Roman" panose="02020603050405020304" pitchFamily="18" charset="0"/>
                <a:cs typeface="Times New Roman" panose="02020603050405020304" pitchFamily="18" charset="0"/>
              </a:rPr>
              <a:t>Akhalar</a:t>
            </a:r>
            <a:r>
              <a:rPr dirty="0" sz="1700" lang="tr-TR">
                <a:latin typeface="Times New Roman" panose="02020603050405020304" pitchFamily="18" charset="0"/>
                <a:cs typeface="Times New Roman" panose="02020603050405020304" pitchFamily="18" charset="0"/>
              </a:rPr>
              <a:t> tarafından yerle bir edilmesi Helena yüzündendir” </a:t>
            </a:r>
            <a:r>
              <a:rPr dirty="0" sz="1050" i="1" lang="tr-TR">
                <a:latin typeface="Times New Roman" panose="02020603050405020304" pitchFamily="18" charset="0"/>
                <a:cs typeface="Times New Roman" panose="02020603050405020304" pitchFamily="18" charset="0"/>
              </a:rPr>
              <a:t>(</a:t>
            </a:r>
            <a:r>
              <a:rPr dirty="0" sz="1050" i="1" lang="tr-TR"/>
              <a:t>Hesiodos, Hesiodos Eseri ve Kaynakları, Çev. Sabahattin Eyüboğlu ve Azra Erhat)</a:t>
            </a:r>
          </a:p>
          <a:p>
            <a:pPr>
              <a:lnSpc>
                <a:spcPct val="100000"/>
              </a:lnSpc>
            </a:pPr>
            <a:endParaRPr dirty="0" sz="1050" i="1" lang="tr-TR">
              <a:latin typeface="Times New Roman" panose="02020603050405020304" pitchFamily="18" charset="0"/>
              <a:cs typeface="Times New Roman" panose="02020603050405020304" pitchFamily="18" charset="0"/>
            </a:endParaRPr>
          </a:p>
          <a:p>
            <a:pPr>
              <a:lnSpc>
                <a:spcPct val="100000"/>
              </a:lnSpc>
            </a:pPr>
            <a:r>
              <a:rPr dirty="0" sz="1700" lang="tr-TR">
                <a:effectLst/>
                <a:latin typeface="Times New Roman" panose="02020603050405020304" pitchFamily="18" charset="0"/>
                <a:ea typeface="Calibri" panose="020F0502020204030204" pitchFamily="34" charset="0"/>
                <a:cs typeface="Times New Roman" panose="02020603050405020304" pitchFamily="18" charset="0"/>
              </a:rPr>
              <a:t>-Hesiodos, Havva’nın bir görüntüsü olarak kabul edilen Pandora’yı adeta kötülüğün başlangıcı olarak kabul eder </a:t>
            </a:r>
            <a:r>
              <a:rPr dirty="0" sz="1050" i="1" lang="tr-TR">
                <a:effectLst/>
                <a:latin typeface="Times New Roman" panose="02020603050405020304" pitchFamily="18" charset="0"/>
                <a:ea typeface="Calibri" panose="020F0502020204030204" pitchFamily="34" charset="0"/>
                <a:cs typeface="Times New Roman" panose="02020603050405020304" pitchFamily="18" charset="0"/>
              </a:rPr>
              <a:t>(</a:t>
            </a:r>
            <a:r>
              <a:rPr dirty="0" sz="1050" lang="tr-TR"/>
              <a:t>Hüseyin Kılıç, Antikçağdan Günümüze Batı’da Kadın ve Cinsellik, (İstanbul: Otopsi Yayınevi, 2000), s. 28.</a:t>
            </a:r>
            <a:r>
              <a:rPr dirty="0" sz="1050" i="1" lang="tr-TR">
                <a:latin typeface="Calibri" panose="020F0502020204030204" pitchFamily="34" charset="0"/>
                <a:cs typeface="Times New Roman" panose="02020603050405020304" pitchFamily="18" charset="0"/>
              </a:rPr>
              <a:t>)</a:t>
            </a:r>
          </a:p>
          <a:p>
            <a:pPr>
              <a:lnSpc>
                <a:spcPct val="100000"/>
              </a:lnSpc>
            </a:pPr>
            <a:r>
              <a:rPr dirty="0" sz="1700" lang="tr-TR">
                <a:latin typeface="Times New Roman" panose="02020603050405020304" pitchFamily="18" charset="0"/>
                <a:cs typeface="Times New Roman" panose="02020603050405020304" pitchFamily="18" charset="0"/>
              </a:rPr>
              <a:t>-Ayrıntılı bilgi için araştırınız Samsatlı </a:t>
            </a:r>
            <a:r>
              <a:rPr dirty="0" sz="1700" lang="tr-TR" err="1">
                <a:latin typeface="Times New Roman" panose="02020603050405020304" pitchFamily="18" charset="0"/>
                <a:cs typeface="Times New Roman" panose="02020603050405020304" pitchFamily="18" charset="0"/>
              </a:rPr>
              <a:t>Lukianos‘un</a:t>
            </a:r>
            <a:r>
              <a:rPr dirty="0" sz="1700" lang="tr-TR">
                <a:latin typeface="Times New Roman" panose="02020603050405020304" pitchFamily="18" charset="0"/>
                <a:cs typeface="Times New Roman" panose="02020603050405020304" pitchFamily="18" charset="0"/>
              </a:rPr>
              <a:t> ütopyası</a:t>
            </a:r>
            <a:endParaRPr dirty="0" sz="1700" i="1" lang="tr-TR">
              <a:latin typeface="Times New Roman" panose="02020603050405020304" pitchFamily="18" charset="0"/>
              <a:cs typeface="Times New Roman" panose="02020603050405020304" pitchFamily="18" charset="0"/>
            </a:endParaRPr>
          </a:p>
          <a:p>
            <a:pPr>
              <a:lnSpc>
                <a:spcPct val="100000"/>
              </a:lnSpc>
            </a:pPr>
            <a:endParaRPr dirty="0" sz="2200" i="1" lang="tr-TR">
              <a:latin typeface="Times New Roman" panose="02020603050405020304" pitchFamily="18" charset="0"/>
              <a:cs typeface="Times New Roman" panose="02020603050405020304" pitchFamily="18" charset="0"/>
            </a:endParaRPr>
          </a:p>
        </p:txBody>
      </p:sp>
      <p:sp>
        <p:nvSpPr>
          <p:cNvPr id="1048638" name="Freeform: Shape 2094"/>
          <p:cNvSpPr>
            <a:spLocks noChangeAspect="1" noMove="1" noResize="1" noRot="1" noGrp="1" noAdjustHandles="1" noEditPoints="1" noChangeArrowheads="1" noChangeShapeType="1" noTextEdit="1"/>
          </p:cNvSpPr>
          <p:nvPr/>
        </p:nvSpPr>
        <p:spPr>
          <a:xfrm>
            <a:off x="9766006" y="5516668"/>
            <a:ext cx="2438970" cy="1341332"/>
          </a:xfrm>
          <a:custGeom>
            <a:avLst/>
            <a:gdLst>
              <a:gd name="connsiteX0" fmla="*/ 2025355 w 2438970"/>
              <a:gd name="connsiteY0" fmla="*/ 235 h 1341332"/>
              <a:gd name="connsiteX1" fmla="*/ 2381960 w 2438970"/>
              <a:gd name="connsiteY1" fmla="*/ 44517 h 1341332"/>
              <a:gd name="connsiteX2" fmla="*/ 2438970 w 2438970"/>
              <a:gd name="connsiteY2" fmla="*/ 58872 h 1341332"/>
              <a:gd name="connsiteX3" fmla="*/ 2438970 w 2438970"/>
              <a:gd name="connsiteY3" fmla="*/ 1341332 h 1341332"/>
              <a:gd name="connsiteX4" fmla="*/ 0 w 2438970"/>
              <a:gd name="connsiteY4" fmla="*/ 1341332 h 1341332"/>
              <a:gd name="connsiteX5" fmla="*/ 13333 w 2438970"/>
              <a:gd name="connsiteY5" fmla="*/ 1328018 h 1341332"/>
              <a:gd name="connsiteX6" fmla="*/ 936262 w 2438970"/>
              <a:gd name="connsiteY6" fmla="*/ 459947 h 1341332"/>
              <a:gd name="connsiteX7" fmla="*/ 1554028 w 2438970"/>
              <a:gd name="connsiteY7" fmla="*/ 71153 h 1341332"/>
              <a:gd name="connsiteX8" fmla="*/ 2025355 w 2438970"/>
              <a:gd name="connsiteY8" fmla="*/ 235 h 134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970" h="1341332">
                <a:moveTo>
                  <a:pt x="2025355" y="235"/>
                </a:moveTo>
                <a:cubicBezTo>
                  <a:pt x="2143847" y="2306"/>
                  <a:pt x="2262766" y="17993"/>
                  <a:pt x="2381960" y="44517"/>
                </a:cubicBezTo>
                <a:lnTo>
                  <a:pt x="2438970" y="58872"/>
                </a:lnTo>
                <a:lnTo>
                  <a:pt x="2438970" y="1341332"/>
                </a:lnTo>
                <a:lnTo>
                  <a:pt x="0" y="1341332"/>
                </a:lnTo>
                <a:lnTo>
                  <a:pt x="13333" y="1328018"/>
                </a:lnTo>
                <a:cubicBezTo>
                  <a:pt x="324723" y="1028950"/>
                  <a:pt x="645390" y="738459"/>
                  <a:pt x="936262" y="459947"/>
                </a:cubicBezTo>
                <a:cubicBezTo>
                  <a:pt x="1139660" y="265152"/>
                  <a:pt x="1345794" y="140817"/>
                  <a:pt x="1554028" y="71153"/>
                </a:cubicBezTo>
                <a:cubicBezTo>
                  <a:pt x="1710136" y="18918"/>
                  <a:pt x="1867365" y="-2526"/>
                  <a:pt x="2025355" y="235"/>
                </a:cubicBezTo>
                <a:close/>
              </a:path>
            </a:pathLst>
          </a:cu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p>
            <a:pPr algn="ctr"/>
            <a:endParaRPr dirty="0" lang="en-US"/>
          </a:p>
        </p:txBody>
      </p:sp>
      <p:grpSp>
        <p:nvGrpSpPr>
          <p:cNvPr id="40" name="Group 2096"/>
          <p:cNvGrpSpPr>
            <a:grpSpLocks noMove="1" noResize="1" noRot="1" noGrp="1" noChangeAspect="1"/>
          </p:cNvGrpSpPr>
          <p:nvPr/>
        </p:nvGrpSpPr>
        <p:grpSpPr>
          <a:xfrm flipV="1">
            <a:off x="10732601" y="5351135"/>
            <a:ext cx="886141" cy="802496"/>
            <a:chOff x="10948005" y="3272152"/>
            <a:chExt cx="868640" cy="786648"/>
          </a:xfrm>
          <a:solidFill>
            <a:schemeClr val="accent1"/>
          </a:solidFill>
        </p:grpSpPr>
        <p:sp>
          <p:nvSpPr>
            <p:cNvPr id="1048639" name="Freeform: Shape 2097"/>
            <p:cNvSpPr/>
            <p:nvPr/>
          </p:nvSpPr>
          <p:spPr>
            <a:xfrm>
              <a:off x="11194317" y="3944888"/>
              <a:ext cx="128449" cy="113912"/>
            </a:xfrm>
            <a:custGeom>
              <a:avLst/>
              <a:gdLst>
                <a:gd name="connsiteX0" fmla="*/ 237621 w 453152"/>
                <a:gd name="connsiteY0" fmla="*/ 965 h 401867"/>
                <a:gd name="connsiteX1" fmla="*/ 370246 w 453152"/>
                <a:gd name="connsiteY1" fmla="*/ 23666 h 401867"/>
                <a:gd name="connsiteX2" fmla="*/ 437392 w 453152"/>
                <a:gd name="connsiteY2" fmla="*/ 198545 h 401867"/>
                <a:gd name="connsiteX3" fmla="*/ 67745 w 453152"/>
                <a:gd name="connsiteY3" fmla="*/ 392003 h 401867"/>
                <a:gd name="connsiteX4" fmla="*/ 911 w 453152"/>
                <a:gd name="connsiteY4" fmla="*/ 254095 h 401867"/>
                <a:gd name="connsiteX5" fmla="*/ 115564 w 453152"/>
                <a:gd name="connsiteY5" fmla="*/ 51160 h 401867"/>
                <a:gd name="connsiteX6" fmla="*/ 237621 w 453152"/>
                <a:gd name="connsiteY6" fmla="*/ 965 h 40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3152" h="401867">
                  <a:moveTo>
                    <a:pt x="237621" y="965"/>
                  </a:moveTo>
                  <a:cubicBezTo>
                    <a:pt x="283632" y="-2971"/>
                    <a:pt x="331405" y="5243"/>
                    <a:pt x="370246" y="23666"/>
                  </a:cubicBezTo>
                  <a:cubicBezTo>
                    <a:pt x="436830" y="55275"/>
                    <a:pt x="477168" y="116810"/>
                    <a:pt x="437392" y="198545"/>
                  </a:cubicBezTo>
                  <a:cubicBezTo>
                    <a:pt x="391568" y="292624"/>
                    <a:pt x="176850" y="441630"/>
                    <a:pt x="67745" y="392003"/>
                  </a:cubicBezTo>
                  <a:cubicBezTo>
                    <a:pt x="18056" y="369372"/>
                    <a:pt x="-5012" y="308398"/>
                    <a:pt x="911" y="254095"/>
                  </a:cubicBezTo>
                  <a:cubicBezTo>
                    <a:pt x="9203" y="178033"/>
                    <a:pt x="61012" y="103094"/>
                    <a:pt x="115564" y="51160"/>
                  </a:cubicBezTo>
                  <a:cubicBezTo>
                    <a:pt x="147361" y="20985"/>
                    <a:pt x="191610" y="4900"/>
                    <a:pt x="237621" y="96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defTabSz="914400" eaLnBrk="1" fontAlgn="auto" hangingPunct="1" indent="0" latinLnBrk="0" lvl="0" marL="0" marR="0" rtl="0">
                <a:lnSpc>
                  <a:spcPct val="100000"/>
                </a:lnSpc>
                <a:spcBef>
                  <a:spcPts val="0"/>
                </a:spcBef>
                <a:spcAft>
                  <a:spcPts val="0"/>
                </a:spcAft>
                <a:buClrTx/>
                <a:buSzTx/>
                <a:buFontTx/>
                <a:buNone/>
              </a:pPr>
              <a:endParaRPr baseline="0" b="0" cap="none" sz="1800" i="0" kern="1200" kumimoji="0" lang="en-US" noProof="0" normalizeH="0" spc="0" strike="noStrike" u="none">
                <a:ln>
                  <a:noFill/>
                </a:ln>
                <a:solidFill>
                  <a:prstClr val="white"/>
                </a:solidFill>
                <a:effectLst/>
                <a:uLnTx/>
                <a:uFillTx/>
                <a:latin typeface="Avenir Next LT Pro Light"/>
                <a:ea typeface="+mn-ea"/>
                <a:cs typeface="+mn-cs"/>
              </a:endParaRPr>
            </a:p>
          </p:txBody>
        </p:sp>
        <p:sp>
          <p:nvSpPr>
            <p:cNvPr id="1048640" name="Freeform: Shape 2098"/>
            <p:cNvSpPr/>
            <p:nvPr/>
          </p:nvSpPr>
          <p:spPr>
            <a:xfrm>
              <a:off x="10953045" y="3808430"/>
              <a:ext cx="144912" cy="193414"/>
            </a:xfrm>
            <a:custGeom>
              <a:avLst/>
              <a:gdLst>
                <a:gd name="connsiteX0" fmla="*/ 390625 w 511232"/>
                <a:gd name="connsiteY0" fmla="*/ 1621 h 682341"/>
                <a:gd name="connsiteX1" fmla="*/ 508142 w 511232"/>
                <a:gd name="connsiteY1" fmla="*/ 64038 h 682341"/>
                <a:gd name="connsiteX2" fmla="*/ 508453 w 511232"/>
                <a:gd name="connsiteY2" fmla="*/ 121832 h 682341"/>
                <a:gd name="connsiteX3" fmla="*/ 316492 w 511232"/>
                <a:gd name="connsiteY3" fmla="*/ 567602 h 682341"/>
                <a:gd name="connsiteX4" fmla="*/ 80265 w 511232"/>
                <a:gd name="connsiteY4" fmla="*/ 640359 h 682341"/>
                <a:gd name="connsiteX5" fmla="*/ 13306 w 511232"/>
                <a:gd name="connsiteY5" fmla="*/ 274828 h 682341"/>
                <a:gd name="connsiteX6" fmla="*/ 140989 w 511232"/>
                <a:gd name="connsiteY6" fmla="*/ 107181 h 682341"/>
                <a:gd name="connsiteX7" fmla="*/ 390625 w 511232"/>
                <a:gd name="connsiteY7" fmla="*/ 1621 h 682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1232" h="682341">
                  <a:moveTo>
                    <a:pt x="390625" y="1621"/>
                  </a:moveTo>
                  <a:cubicBezTo>
                    <a:pt x="446543" y="-5212"/>
                    <a:pt x="493343" y="8441"/>
                    <a:pt x="508142" y="64038"/>
                  </a:cubicBezTo>
                  <a:cubicBezTo>
                    <a:pt x="513192" y="82866"/>
                    <a:pt x="511134" y="102754"/>
                    <a:pt x="508453" y="121832"/>
                  </a:cubicBezTo>
                  <a:cubicBezTo>
                    <a:pt x="485324" y="287796"/>
                    <a:pt x="417242" y="443971"/>
                    <a:pt x="316492" y="567602"/>
                  </a:cubicBezTo>
                  <a:cubicBezTo>
                    <a:pt x="253024" y="645534"/>
                    <a:pt x="165055" y="737743"/>
                    <a:pt x="80265" y="640359"/>
                  </a:cubicBezTo>
                  <a:cubicBezTo>
                    <a:pt x="5014" y="553948"/>
                    <a:pt x="-17368" y="383621"/>
                    <a:pt x="13306" y="274828"/>
                  </a:cubicBezTo>
                  <a:cubicBezTo>
                    <a:pt x="33443" y="203318"/>
                    <a:pt x="83382" y="146521"/>
                    <a:pt x="140989" y="107181"/>
                  </a:cubicBezTo>
                  <a:cubicBezTo>
                    <a:pt x="178904" y="81308"/>
                    <a:pt x="297428" y="13010"/>
                    <a:pt x="390625" y="16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defTabSz="914400" eaLnBrk="1" fontAlgn="auto" hangingPunct="1" indent="0" latinLnBrk="0" lvl="0" marL="0" marR="0" rtl="0">
                <a:lnSpc>
                  <a:spcPct val="100000"/>
                </a:lnSpc>
                <a:spcBef>
                  <a:spcPts val="0"/>
                </a:spcBef>
                <a:spcAft>
                  <a:spcPts val="0"/>
                </a:spcAft>
                <a:buClrTx/>
                <a:buSzTx/>
                <a:buFontTx/>
                <a:buNone/>
              </a:pPr>
              <a:endParaRPr baseline="0" b="0" cap="none" sz="1800" i="0" kern="1200" kumimoji="0" lang="en-US" noProof="0" normalizeH="0" spc="0" strike="noStrike" u="none">
                <a:ln>
                  <a:noFill/>
                </a:ln>
                <a:solidFill>
                  <a:prstClr val="white"/>
                </a:solidFill>
                <a:effectLst/>
                <a:uLnTx/>
                <a:uFillTx/>
                <a:latin typeface="Avenir Next LT Pro Light"/>
                <a:ea typeface="+mn-ea"/>
                <a:cs typeface="+mn-cs"/>
              </a:endParaRPr>
            </a:p>
          </p:txBody>
        </p:sp>
        <p:sp>
          <p:nvSpPr>
            <p:cNvPr id="1048641" name="Freeform: Shape 2099"/>
            <p:cNvSpPr/>
            <p:nvPr/>
          </p:nvSpPr>
          <p:spPr>
            <a:xfrm>
              <a:off x="11684524" y="3907536"/>
              <a:ext cx="132121" cy="93006"/>
            </a:xfrm>
            <a:custGeom>
              <a:avLst/>
              <a:gdLst>
                <a:gd name="connsiteX0" fmla="*/ 252822 w 466107"/>
                <a:gd name="connsiteY0" fmla="*/ 1539 h 328114"/>
                <a:gd name="connsiteX1" fmla="*/ 451641 w 466107"/>
                <a:gd name="connsiteY1" fmla="*/ 122177 h 328114"/>
                <a:gd name="connsiteX2" fmla="*/ 391790 w 466107"/>
                <a:gd name="connsiteY2" fmla="*/ 297430 h 328114"/>
                <a:gd name="connsiteX3" fmla="*/ 8614 w 466107"/>
                <a:gd name="connsiteY3" fmla="*/ 243252 h 328114"/>
                <a:gd name="connsiteX4" fmla="*/ 45897 w 466107"/>
                <a:gd name="connsiteY4" fmla="*/ 97302 h 328114"/>
                <a:gd name="connsiteX5" fmla="*/ 252822 w 466107"/>
                <a:gd name="connsiteY5" fmla="*/ 1539 h 32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6107" h="328114">
                  <a:moveTo>
                    <a:pt x="252822" y="1539"/>
                  </a:moveTo>
                  <a:cubicBezTo>
                    <a:pt x="335429" y="-10494"/>
                    <a:pt x="418848" y="49794"/>
                    <a:pt x="451641" y="122177"/>
                  </a:cubicBezTo>
                  <a:cubicBezTo>
                    <a:pt x="479697" y="184273"/>
                    <a:pt x="470594" y="255285"/>
                    <a:pt x="391790" y="297430"/>
                  </a:cubicBezTo>
                  <a:cubicBezTo>
                    <a:pt x="301077" y="345935"/>
                    <a:pt x="55935" y="343254"/>
                    <a:pt x="8614" y="243252"/>
                  </a:cubicBezTo>
                  <a:cubicBezTo>
                    <a:pt x="-12895" y="197678"/>
                    <a:pt x="8240" y="136766"/>
                    <a:pt x="45897" y="97302"/>
                  </a:cubicBezTo>
                  <a:cubicBezTo>
                    <a:pt x="98704" y="42064"/>
                    <a:pt x="181872" y="11950"/>
                    <a:pt x="252822" y="153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defTabSz="914400" eaLnBrk="1" fontAlgn="auto" hangingPunct="1" indent="0" latinLnBrk="0" lvl="0" marL="0" marR="0" rtl="0">
                <a:lnSpc>
                  <a:spcPct val="100000"/>
                </a:lnSpc>
                <a:spcBef>
                  <a:spcPts val="0"/>
                </a:spcBef>
                <a:spcAft>
                  <a:spcPts val="0"/>
                </a:spcAft>
                <a:buClrTx/>
                <a:buSzTx/>
                <a:buFontTx/>
                <a:buNone/>
              </a:pPr>
              <a:endParaRPr baseline="0" b="0" cap="none" sz="1800" i="0" kern="1200" kumimoji="0" lang="en-US" noProof="0" normalizeH="0" spc="0" strike="noStrike" u="none">
                <a:ln>
                  <a:noFill/>
                </a:ln>
                <a:solidFill>
                  <a:prstClr val="white"/>
                </a:solidFill>
                <a:effectLst/>
                <a:uLnTx/>
                <a:uFillTx/>
                <a:latin typeface="Avenir Next LT Pro Light"/>
                <a:ea typeface="+mn-ea"/>
                <a:cs typeface="+mn-cs"/>
              </a:endParaRPr>
            </a:p>
          </p:txBody>
        </p:sp>
        <p:sp>
          <p:nvSpPr>
            <p:cNvPr id="1048642" name="Graphic 12"/>
            <p:cNvSpPr/>
            <p:nvPr/>
          </p:nvSpPr>
          <p:spPr>
            <a:xfrm>
              <a:off x="11142141" y="3272152"/>
              <a:ext cx="180625" cy="158824"/>
            </a:xfrm>
            <a:custGeom>
              <a:avLst/>
              <a:gdLst>
                <a:gd name="connsiteX0" fmla="*/ 63289 w 3341477"/>
                <a:gd name="connsiteY0" fmla="*/ 1933384 h 2938167"/>
                <a:gd name="connsiteX1" fmla="*/ 263314 w 3341477"/>
                <a:gd name="connsiteY1" fmla="*/ 514159 h 2938167"/>
                <a:gd name="connsiteX2" fmla="*/ 1098276 w 3341477"/>
                <a:gd name="connsiteY2" fmla="*/ 952 h 2938167"/>
                <a:gd name="connsiteX3" fmla="*/ 2654089 w 3341477"/>
                <a:gd name="connsiteY3" fmla="*/ 371284 h 2938167"/>
                <a:gd name="connsiteX4" fmla="*/ 3219398 w 3341477"/>
                <a:gd name="connsiteY4" fmla="*/ 2080926 h 2938167"/>
                <a:gd name="connsiteX5" fmla="*/ 2044489 w 3341477"/>
                <a:gd name="connsiteY5" fmla="*/ 2933509 h 2938167"/>
                <a:gd name="connsiteX6" fmla="*/ 453814 w 3341477"/>
                <a:gd name="connsiteY6" fmla="*/ 2495359 h 2938167"/>
                <a:gd name="connsiteX7" fmla="*/ 63289 w 3341477"/>
                <a:gd name="connsiteY7" fmla="*/ 1933384 h 2938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1477" h="2938167">
                  <a:moveTo>
                    <a:pt x="63289" y="1933384"/>
                  </a:moveTo>
                  <a:cubicBezTo>
                    <a:pt x="56717" y="1895856"/>
                    <a:pt x="-165311" y="914209"/>
                    <a:pt x="263314" y="514159"/>
                  </a:cubicBezTo>
                  <a:cubicBezTo>
                    <a:pt x="691939" y="114109"/>
                    <a:pt x="609262" y="11620"/>
                    <a:pt x="1098276" y="952"/>
                  </a:cubicBezTo>
                  <a:cubicBezTo>
                    <a:pt x="1587289" y="-9716"/>
                    <a:pt x="2320714" y="66484"/>
                    <a:pt x="2654089" y="371284"/>
                  </a:cubicBezTo>
                  <a:cubicBezTo>
                    <a:pt x="2987464" y="676084"/>
                    <a:pt x="3603732" y="1514094"/>
                    <a:pt x="3219398" y="2080926"/>
                  </a:cubicBezTo>
                  <a:cubicBezTo>
                    <a:pt x="2835064" y="2647759"/>
                    <a:pt x="2558839" y="2895409"/>
                    <a:pt x="2044489" y="2933509"/>
                  </a:cubicBezTo>
                  <a:cubicBezTo>
                    <a:pt x="1530139" y="2971609"/>
                    <a:pt x="701464" y="2771584"/>
                    <a:pt x="453814" y="2495359"/>
                  </a:cubicBezTo>
                  <a:cubicBezTo>
                    <a:pt x="206164" y="2219134"/>
                    <a:pt x="101389" y="2152459"/>
                    <a:pt x="63289" y="1933384"/>
                  </a:cubicBezTo>
                  <a:close/>
                </a:path>
              </a:pathLst>
            </a:custGeom>
            <a:grpFill/>
            <a:ln w="9525" cap="flat">
              <a:noFill/>
              <a:prstDash val="solid"/>
              <a:miter/>
            </a:ln>
          </p:spPr>
          <p:txBody>
            <a:bodyPr anchor="ctr" rtlCol="0"/>
            <a:p>
              <a:endParaRPr lang="en-US"/>
            </a:p>
          </p:txBody>
        </p:sp>
        <p:sp>
          <p:nvSpPr>
            <p:cNvPr id="1048643" name="Graphic 15"/>
            <p:cNvSpPr/>
            <p:nvPr/>
          </p:nvSpPr>
          <p:spPr>
            <a:xfrm>
              <a:off x="11602136" y="3379098"/>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anchor="ctr" rtlCol="0"/>
            <a:p>
              <a:endParaRPr lang="en-US"/>
            </a:p>
          </p:txBody>
        </p:sp>
        <p:sp>
          <p:nvSpPr>
            <p:cNvPr id="1048644" name="Graphic 15"/>
            <p:cNvSpPr/>
            <p:nvPr/>
          </p:nvSpPr>
          <p:spPr>
            <a:xfrm>
              <a:off x="10948005" y="3504095"/>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anchor="ctr" rtlCol="0"/>
            <a:p>
              <a:endParaRPr lang="en-US"/>
            </a:p>
          </p:txBody>
        </p:sp>
        <p:sp>
          <p:nvSpPr>
            <p:cNvPr id="1048645" name="Freeform: Shape 2103"/>
            <p:cNvSpPr/>
            <p:nvPr/>
          </p:nvSpPr>
          <p:spPr>
            <a:xfrm>
              <a:off x="11343727" y="3666564"/>
              <a:ext cx="173527" cy="138496"/>
            </a:xfrm>
            <a:custGeom>
              <a:avLst/>
              <a:gdLst>
                <a:gd name="connsiteX0" fmla="*/ 237392 w 789043"/>
                <a:gd name="connsiteY0" fmla="*/ 81 h 629754"/>
                <a:gd name="connsiteX1" fmla="*/ 758692 w 789043"/>
                <a:gd name="connsiteY1" fmla="*/ 233550 h 629754"/>
                <a:gd name="connsiteX2" fmla="*/ 650647 w 789043"/>
                <a:gd name="connsiteY2" fmla="*/ 335111 h 629754"/>
                <a:gd name="connsiteX3" fmla="*/ 315041 w 789043"/>
                <a:gd name="connsiteY3" fmla="*/ 584992 h 629754"/>
                <a:gd name="connsiteX4" fmla="*/ 192159 w 789043"/>
                <a:gd name="connsiteY4" fmla="*/ 625953 h 629754"/>
                <a:gd name="connsiteX5" fmla="*/ 124264 w 789043"/>
                <a:gd name="connsiteY5" fmla="*/ 552260 h 629754"/>
                <a:gd name="connsiteX6" fmla="*/ 1631 w 789043"/>
                <a:gd name="connsiteY6" fmla="*/ 133735 h 629754"/>
                <a:gd name="connsiteX7" fmla="*/ 35422 w 789043"/>
                <a:gd name="connsiteY7" fmla="*/ 14157 h 629754"/>
                <a:gd name="connsiteX8" fmla="*/ 113728 w 789043"/>
                <a:gd name="connsiteY8" fmla="*/ 378 h 629754"/>
                <a:gd name="connsiteX9" fmla="*/ 237392 w 789043"/>
                <a:gd name="connsiteY9" fmla="*/ 81 h 62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9043" h="629754">
                  <a:moveTo>
                    <a:pt x="237392" y="81"/>
                  </a:moveTo>
                  <a:cubicBezTo>
                    <a:pt x="474795" y="-992"/>
                    <a:pt x="907215" y="10463"/>
                    <a:pt x="758692" y="233550"/>
                  </a:cubicBezTo>
                  <a:cubicBezTo>
                    <a:pt x="731135" y="274948"/>
                    <a:pt x="690486" y="305435"/>
                    <a:pt x="650647" y="335111"/>
                  </a:cubicBezTo>
                  <a:cubicBezTo>
                    <a:pt x="538737" y="418405"/>
                    <a:pt x="426889" y="501698"/>
                    <a:pt x="315041" y="584992"/>
                  </a:cubicBezTo>
                  <a:cubicBezTo>
                    <a:pt x="278943" y="611863"/>
                    <a:pt x="234865" y="640167"/>
                    <a:pt x="192159" y="625953"/>
                  </a:cubicBezTo>
                  <a:cubicBezTo>
                    <a:pt x="159614" y="615105"/>
                    <a:pt x="139851" y="582810"/>
                    <a:pt x="124264" y="552260"/>
                  </a:cubicBezTo>
                  <a:cubicBezTo>
                    <a:pt x="57742" y="422021"/>
                    <a:pt x="15908" y="279250"/>
                    <a:pt x="1631" y="133735"/>
                  </a:cubicBezTo>
                  <a:cubicBezTo>
                    <a:pt x="-2671" y="90343"/>
                    <a:pt x="-676" y="38596"/>
                    <a:pt x="35422" y="14157"/>
                  </a:cubicBezTo>
                  <a:cubicBezTo>
                    <a:pt x="57804" y="-931"/>
                    <a:pt x="86795" y="-557"/>
                    <a:pt x="113728" y="378"/>
                  </a:cubicBezTo>
                  <a:cubicBezTo>
                    <a:pt x="138207" y="1243"/>
                    <a:pt x="182606" y="328"/>
                    <a:pt x="237392" y="8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dirty="0" lang="en-US"/>
            </a:p>
          </p:txBody>
        </p:sp>
      </p:grpSp>
      <p:sp>
        <p:nvSpPr>
          <p:cNvPr id="1048646" name="Slayt Numarası Yer Tutucusu 3"/>
          <p:cNvSpPr>
            <a:spLocks noGrp="1"/>
          </p:cNvSpPr>
          <p:nvPr>
            <p:ph type="sldNum" sz="quarter" idx="12"/>
          </p:nvPr>
        </p:nvSpPr>
        <p:spPr>
          <a:xfrm>
            <a:off x="11655367" y="6356350"/>
            <a:ext cx="529809" cy="365125"/>
          </a:xfrm>
        </p:spPr>
        <p:txBody>
          <a:bodyPr>
            <a:normAutofit/>
          </a:bodyPr>
          <a:p>
            <a:pPr>
              <a:spcAft>
                <a:spcPts val="600"/>
              </a:spcAft>
            </a:pPr>
            <a:fld id="{E1076ED0-0DB3-4879-AAE5-5C20D22C1DF4}" type="slidenum">
              <a:rPr lang="en-US">
                <a:solidFill>
                  <a:srgbClr val="595959"/>
                </a:solidFill>
              </a:rPr>
              <a:pPr>
                <a:spcAft>
                  <a:spcPts val="600"/>
                </a:spcAft>
              </a:pPr>
              <a:t>3</a:t>
            </a:fld>
            <a:endParaRPr lang="en-US">
              <a:solidFill>
                <a:srgbClr val="595959"/>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p:bgPr>
    </p:bg>
    <p:spTree>
      <p:nvGrpSpPr>
        <p:cNvPr id="41" name=""/>
        <p:cNvGrpSpPr/>
        <p:nvPr/>
      </p:nvGrpSpPr>
      <p:grpSpPr>
        <a:xfrm>
          <a:off x="0" y="0"/>
          <a:ext cx="0" cy="0"/>
          <a:chOff x="0" y="0"/>
          <a:chExt cx="0" cy="0"/>
        </a:xfrm>
      </p:grpSpPr>
      <p:sp useBgFill="1">
        <p:nvSpPr>
          <p:cNvPr id="1048647" name="Rectangle 3078"/>
          <p:cNvSpPr>
            <a:spLocks noChangeAspect="1" noMove="1" noResize="1" noRot="1" noGrp="1" noAdjustHandles="1" noEditPoints="1" noChangeArrowheads="1" noChangeShapeType="1" noTextEdit="1"/>
          </p:cNvSpPr>
          <p:nvPr/>
        </p:nvSpPr>
        <p:spPr>
          <a:xfrm>
            <a:off x="0" y="0"/>
            <a:ext cx="12192000" cy="6858000"/>
          </a:xfrm>
          <a:prstGeom prst="rect"/>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p>
            <a:endParaRPr dirty="0" lang="en-US"/>
          </a:p>
        </p:txBody>
      </p:sp>
      <p:sp>
        <p:nvSpPr>
          <p:cNvPr id="1048648" name="Başlık 1"/>
          <p:cNvSpPr>
            <a:spLocks noGrp="1"/>
          </p:cNvSpPr>
          <p:nvPr>
            <p:ph type="title"/>
          </p:nvPr>
        </p:nvSpPr>
        <p:spPr>
          <a:xfrm>
            <a:off x="525717" y="787068"/>
            <a:ext cx="4950173" cy="1455091"/>
          </a:xfrm>
        </p:spPr>
        <p:txBody>
          <a:bodyPr>
            <a:normAutofit/>
          </a:bodyPr>
          <a:p>
            <a:r>
              <a:rPr dirty="0" lang="tr-TR"/>
              <a:t>Roma Dönemi</a:t>
            </a:r>
          </a:p>
        </p:txBody>
      </p:sp>
      <p:sp>
        <p:nvSpPr>
          <p:cNvPr id="1048649" name="Freeform: Shape 3080"/>
          <p:cNvSpPr>
            <a:spLocks noChangeAspect="1" noMove="1" noResize="1" noRot="1" noGrp="1" noAdjustHandles="1" noEditPoints="1" noChangeArrowheads="1" noChangeShapeType="1" noTextEdit="1"/>
          </p:cNvSpPr>
          <p:nvPr/>
        </p:nvSpPr>
        <p:spPr>
          <a:xfrm rot="5400000">
            <a:off x="615182" y="-615181"/>
            <a:ext cx="1085312" cy="2315675"/>
          </a:xfrm>
          <a:custGeom>
            <a:avLst/>
            <a:gdLst>
              <a:gd name="connsiteX0" fmla="*/ 0 w 1085312"/>
              <a:gd name="connsiteY0" fmla="*/ 2315675 h 2315675"/>
              <a:gd name="connsiteX1" fmla="*/ 0 w 1085312"/>
              <a:gd name="connsiteY1" fmla="*/ 0 h 2315675"/>
              <a:gd name="connsiteX2" fmla="*/ 53089 w 1085312"/>
              <a:gd name="connsiteY2" fmla="*/ 4542 h 2315675"/>
              <a:gd name="connsiteX3" fmla="*/ 790077 w 1085312"/>
              <a:gd name="connsiteY3" fmla="*/ 872756 h 2315675"/>
              <a:gd name="connsiteX4" fmla="*/ 1085252 w 1085312"/>
              <a:gd name="connsiteY4" fmla="*/ 1943649 h 2315675"/>
              <a:gd name="connsiteX5" fmla="*/ 1064832 w 1085312"/>
              <a:gd name="connsiteY5" fmla="*/ 2198094 h 2315675"/>
              <a:gd name="connsiteX6" fmla="*/ 1043734 w 1085312"/>
              <a:gd name="connsiteY6" fmla="*/ 2315675 h 2315675"/>
              <a:gd name="connsiteX7" fmla="*/ 0 w 1085312"/>
              <a:gd name="connsiteY7" fmla="*/ 2315675 h 2315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5312" h="2315675">
                <a:moveTo>
                  <a:pt x="0" y="2315675"/>
                </a:moveTo>
                <a:lnTo>
                  <a:pt x="0" y="0"/>
                </a:lnTo>
                <a:lnTo>
                  <a:pt x="53089" y="4542"/>
                </a:lnTo>
                <a:cubicBezTo>
                  <a:pt x="405263" y="73503"/>
                  <a:pt x="612623" y="486635"/>
                  <a:pt x="790077" y="872756"/>
                </a:cubicBezTo>
                <a:cubicBezTo>
                  <a:pt x="937425" y="1193596"/>
                  <a:pt x="1088787" y="1533232"/>
                  <a:pt x="1085252" y="1943649"/>
                </a:cubicBezTo>
                <a:cubicBezTo>
                  <a:pt x="1084528" y="2029058"/>
                  <a:pt x="1077341" y="2113833"/>
                  <a:pt x="1064832" y="2198094"/>
                </a:cubicBezTo>
                <a:lnTo>
                  <a:pt x="1043734" y="2315675"/>
                </a:lnTo>
                <a:lnTo>
                  <a:pt x="0" y="2315675"/>
                </a:lnTo>
                <a:close/>
              </a:path>
            </a:pathLst>
          </a:custGeom>
          <a:solidFill>
            <a:schemeClr val="accent3">
              <a:lumMod val="40000"/>
              <a:lumOff val="6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p>
            <a:pPr algn="ctr"/>
            <a:endParaRPr lang="en-US"/>
          </a:p>
        </p:txBody>
      </p:sp>
      <p:grpSp>
        <p:nvGrpSpPr>
          <p:cNvPr id="42" name="Graphic 78"/>
          <p:cNvGrpSpPr>
            <a:grpSpLocks noMove="1" noResize="1" noRot="1" noGrp="1" noChangeAspect="1"/>
          </p:cNvGrpSpPr>
          <p:nvPr/>
        </p:nvGrpSpPr>
        <p:grpSpPr>
          <a:xfrm>
            <a:off x="525717" y="2585111"/>
            <a:ext cx="972241" cy="45718"/>
            <a:chOff x="4886325" y="3371754"/>
            <a:chExt cx="2418492" cy="113728"/>
          </a:xfrm>
          <a:solidFill>
            <a:schemeClr val="accent1"/>
          </a:solidFill>
        </p:grpSpPr>
        <p:sp>
          <p:nvSpPr>
            <p:cNvPr id="1048650" name="Graphic 78"/>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anchor="ctr" rtlCol="0"/>
            <a:p>
              <a:pPr algn="ctr"/>
              <a:endParaRPr lang="en-US"/>
            </a:p>
          </p:txBody>
        </p:sp>
        <p:grpSp>
          <p:nvGrpSpPr>
            <p:cNvPr id="43" name="Graphic 78"/>
            <p:cNvGrpSpPr/>
            <p:nvPr/>
          </p:nvGrpSpPr>
          <p:grpSpPr>
            <a:xfrm>
              <a:off x="4886709" y="3371754"/>
              <a:ext cx="2418108" cy="113728"/>
              <a:chOff x="4886709" y="3371754"/>
              <a:chExt cx="2418108" cy="113728"/>
            </a:xfrm>
            <a:grpFill/>
          </p:grpSpPr>
          <p:sp>
            <p:nvSpPr>
              <p:cNvPr id="1048651" name="Graphic 78"/>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anchor="ctr" rtlCol="0"/>
              <a:p>
                <a:pPr algn="ctr"/>
                <a:endParaRPr lang="en-US"/>
              </a:p>
            </p:txBody>
          </p:sp>
          <p:sp>
            <p:nvSpPr>
              <p:cNvPr id="1048652" name="Graphic 78"/>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anchor="ctr" rtlCol="0"/>
              <a:p>
                <a:pPr algn="ctr"/>
                <a:endParaRPr lang="en-US"/>
              </a:p>
            </p:txBody>
          </p:sp>
          <p:sp>
            <p:nvSpPr>
              <p:cNvPr id="1048653" name="Graphic 78"/>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anchor="ctr" rtlCol="0"/>
              <a:p>
                <a:pPr algn="ctr"/>
                <a:endParaRPr lang="en-US"/>
              </a:p>
            </p:txBody>
          </p:sp>
          <p:sp>
            <p:nvSpPr>
              <p:cNvPr id="1048654" name="Graphic 78"/>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anchor="ctr" rtlCol="0"/>
              <a:p>
                <a:pPr algn="ctr"/>
                <a:endParaRPr lang="en-US"/>
              </a:p>
            </p:txBody>
          </p:sp>
        </p:grpSp>
      </p:grpSp>
      <p:sp>
        <p:nvSpPr>
          <p:cNvPr id="1048655" name="İçerik Yer Tutucusu 2"/>
          <p:cNvSpPr>
            <a:spLocks noGrp="1"/>
          </p:cNvSpPr>
          <p:nvPr>
            <p:ph idx="1"/>
          </p:nvPr>
        </p:nvSpPr>
        <p:spPr>
          <a:xfrm>
            <a:off x="525717" y="2796427"/>
            <a:ext cx="4950173" cy="3659538"/>
          </a:xfrm>
        </p:spPr>
        <p:txBody>
          <a:bodyPr>
            <a:normAutofit fontScale="93750" lnSpcReduction="20000"/>
          </a:bodyPr>
          <a:p>
            <a:pPr indent="-285750" marL="285750">
              <a:buFontTx/>
              <a:buChar char="-"/>
            </a:pPr>
            <a:r>
              <a:rPr dirty="0" lang="tr-TR">
                <a:effectLst/>
                <a:latin typeface="Calibri" panose="020F0502020204030204" pitchFamily="34" charset="0"/>
                <a:ea typeface="Calibri" panose="020F0502020204030204" pitchFamily="34" charset="0"/>
                <a:cs typeface="Times New Roman" panose="02020603050405020304" pitchFamily="18" charset="0"/>
              </a:rPr>
              <a:t> </a:t>
            </a:r>
            <a:r>
              <a:rPr dirty="0" lang="tr-TR">
                <a:effectLst/>
                <a:latin typeface="Times New Roman" panose="02020603050405020304" pitchFamily="18" charset="0"/>
                <a:ea typeface="Calibri" panose="020F0502020204030204" pitchFamily="34" charset="0"/>
                <a:cs typeface="Times New Roman" panose="02020603050405020304" pitchFamily="18" charset="0"/>
              </a:rPr>
              <a:t>Erkek, ailede söz sahibidir ve karısı ve çocukları üzerinde sınırsız yetkilere sahiptir.</a:t>
            </a:r>
          </a:p>
          <a:p>
            <a:pPr indent="-342900" marL="342900">
              <a:buFontTx/>
              <a:buChar char="-"/>
            </a:pPr>
            <a:r>
              <a:rPr dirty="0" lang="tr-TR">
                <a:latin typeface="Times New Roman" panose="02020603050405020304" pitchFamily="18" charset="0"/>
                <a:cs typeface="Times New Roman" panose="02020603050405020304" pitchFamily="18" charset="0"/>
              </a:rPr>
              <a:t>Evlenen kadınlar, evlendiği zaman hak ehliyetini kaybeder ve herhangi bir mal sahibi olamaz</a:t>
            </a:r>
          </a:p>
          <a:p>
            <a:pPr indent="-342900" marL="342900">
              <a:buFontTx/>
              <a:buChar char="-"/>
            </a:pPr>
            <a:r>
              <a:rPr dirty="0" lang="tr-TR">
                <a:latin typeface="Times New Roman" panose="02020603050405020304" pitchFamily="18" charset="0"/>
                <a:cs typeface="Times New Roman" panose="02020603050405020304" pitchFamily="18" charset="0"/>
              </a:rPr>
              <a:t>Kadının kocası, onun üzerinde hukuken egemenlik hakkına sahiptir</a:t>
            </a:r>
          </a:p>
          <a:p>
            <a:pPr indent="-342900" marL="342900">
              <a:buFontTx/>
              <a:buChar char="-"/>
            </a:pPr>
            <a:r>
              <a:rPr dirty="0" sz="1900" i="1" lang="tr-TR">
                <a:latin typeface="Times New Roman" panose="02020603050405020304" pitchFamily="18" charset="0"/>
                <a:cs typeface="Times New Roman" panose="02020603050405020304" pitchFamily="18" charset="0"/>
              </a:rPr>
              <a:t>“Bizzat cinsiyet, kadının kamusal görevlerine engeldir.” </a:t>
            </a:r>
            <a:r>
              <a:rPr dirty="0" sz="1600" lang="pt-BR"/>
              <a:t>50.4.3.3 (Ulp.): “Corporalia munera feminis ipse sexus denegat.”</a:t>
            </a:r>
            <a:endParaRPr dirty="0" sz="1900" i="1" lang="tr-TR">
              <a:latin typeface="Times New Roman" panose="02020603050405020304" pitchFamily="18" charset="0"/>
              <a:cs typeface="Times New Roman" panose="02020603050405020304" pitchFamily="18" charset="0"/>
            </a:endParaRPr>
          </a:p>
          <a:p>
            <a:pPr indent="-342900" marL="342900">
              <a:buFontTx/>
              <a:buChar char="-"/>
            </a:pPr>
            <a:r>
              <a:rPr dirty="0" lang="tr-TR" err="1">
                <a:latin typeface="Times New Roman" panose="02020603050405020304" pitchFamily="18" charset="0"/>
                <a:cs typeface="Times New Roman" panose="02020603050405020304" pitchFamily="18" charset="0"/>
              </a:rPr>
              <a:t>Justinianus</a:t>
            </a:r>
            <a:r>
              <a:rPr dirty="0" lang="tr-TR">
                <a:latin typeface="Times New Roman" panose="02020603050405020304" pitchFamily="18" charset="0"/>
                <a:cs typeface="Times New Roman" panose="02020603050405020304" pitchFamily="18" charset="0"/>
              </a:rPr>
              <a:t> ile birlikte kadın hakları biraz da olsa tanındı</a:t>
            </a:r>
          </a:p>
        </p:txBody>
      </p:sp>
      <p:pic>
        <p:nvPicPr>
          <p:cNvPr id="2097154" name="Picture 2" descr="Roma Hukuku ve Çocuk Hakları - SERBEST STİL"/>
          <p:cNvPicPr>
            <a:picLocks noChangeAspect="1" noChangeArrowheads="1"/>
          </p:cNvPicPr>
          <p:nvPr/>
        </p:nvPicPr>
        <p:blipFill rotWithShape="1">
          <a:blip xmlns:r="http://schemas.openxmlformats.org/officeDocument/2006/relationships" r:embed="rId1"/>
          <a:srcRect r="-1" b="16211"/>
          <a:stretch>
            <a:fillRect/>
          </a:stretch>
        </p:blipFill>
        <p:spPr bwMode="auto">
          <a:xfrm>
            <a:off x="6002404" y="564012"/>
            <a:ext cx="5606888" cy="5677185"/>
          </a:xfrm>
          <a:prstGeom prst="rect"/>
          <a:noFill/>
        </p:spPr>
      </p:pic>
      <p:sp>
        <p:nvSpPr>
          <p:cNvPr id="1048656" name="Freeform: Shape 3090"/>
          <p:cNvSpPr>
            <a:spLocks noChangeAspect="1" noMove="1" noResize="1" noRot="1" noGrp="1" noAdjustHandles="1" noEditPoints="1" noChangeArrowheads="1" noChangeShapeType="1" noTextEdit="1"/>
          </p:cNvSpPr>
          <p:nvPr/>
        </p:nvSpPr>
        <p:spPr>
          <a:xfrm>
            <a:off x="9753030" y="5516668"/>
            <a:ext cx="2438970" cy="1341332"/>
          </a:xfrm>
          <a:custGeom>
            <a:avLst/>
            <a:gdLst>
              <a:gd name="connsiteX0" fmla="*/ 2025355 w 2438970"/>
              <a:gd name="connsiteY0" fmla="*/ 235 h 1341332"/>
              <a:gd name="connsiteX1" fmla="*/ 2381960 w 2438970"/>
              <a:gd name="connsiteY1" fmla="*/ 44517 h 1341332"/>
              <a:gd name="connsiteX2" fmla="*/ 2438970 w 2438970"/>
              <a:gd name="connsiteY2" fmla="*/ 58872 h 1341332"/>
              <a:gd name="connsiteX3" fmla="*/ 2438970 w 2438970"/>
              <a:gd name="connsiteY3" fmla="*/ 1341332 h 1341332"/>
              <a:gd name="connsiteX4" fmla="*/ 0 w 2438970"/>
              <a:gd name="connsiteY4" fmla="*/ 1341332 h 1341332"/>
              <a:gd name="connsiteX5" fmla="*/ 13333 w 2438970"/>
              <a:gd name="connsiteY5" fmla="*/ 1328018 h 1341332"/>
              <a:gd name="connsiteX6" fmla="*/ 936262 w 2438970"/>
              <a:gd name="connsiteY6" fmla="*/ 459947 h 1341332"/>
              <a:gd name="connsiteX7" fmla="*/ 1554028 w 2438970"/>
              <a:gd name="connsiteY7" fmla="*/ 71153 h 1341332"/>
              <a:gd name="connsiteX8" fmla="*/ 2025355 w 2438970"/>
              <a:gd name="connsiteY8" fmla="*/ 235 h 134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970" h="1341332">
                <a:moveTo>
                  <a:pt x="2025355" y="235"/>
                </a:moveTo>
                <a:cubicBezTo>
                  <a:pt x="2143847" y="2306"/>
                  <a:pt x="2262766" y="17993"/>
                  <a:pt x="2381960" y="44517"/>
                </a:cubicBezTo>
                <a:lnTo>
                  <a:pt x="2438970" y="58872"/>
                </a:lnTo>
                <a:lnTo>
                  <a:pt x="2438970" y="1341332"/>
                </a:lnTo>
                <a:lnTo>
                  <a:pt x="0" y="1341332"/>
                </a:lnTo>
                <a:lnTo>
                  <a:pt x="13333" y="1328018"/>
                </a:lnTo>
                <a:cubicBezTo>
                  <a:pt x="324723" y="1028950"/>
                  <a:pt x="645390" y="738459"/>
                  <a:pt x="936262" y="459947"/>
                </a:cubicBezTo>
                <a:cubicBezTo>
                  <a:pt x="1139660" y="265152"/>
                  <a:pt x="1345794" y="140817"/>
                  <a:pt x="1554028" y="71153"/>
                </a:cubicBezTo>
                <a:cubicBezTo>
                  <a:pt x="1710136" y="18918"/>
                  <a:pt x="1867365" y="-2526"/>
                  <a:pt x="2025355" y="235"/>
                </a:cubicBezTo>
                <a:close/>
              </a:path>
            </a:pathLst>
          </a:cu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p>
            <a:pPr algn="ctr"/>
            <a:endParaRPr dirty="0" lang="en-US"/>
          </a:p>
        </p:txBody>
      </p:sp>
      <p:grpSp>
        <p:nvGrpSpPr>
          <p:cNvPr id="44" name="Group 3092"/>
          <p:cNvGrpSpPr>
            <a:grpSpLocks noMove="1" noResize="1" noRot="1" noGrp="1" noChangeAspect="1"/>
          </p:cNvGrpSpPr>
          <p:nvPr/>
        </p:nvGrpSpPr>
        <p:grpSpPr>
          <a:xfrm>
            <a:off x="10776050" y="5204025"/>
            <a:ext cx="886141" cy="802496"/>
            <a:chOff x="10948005" y="3272152"/>
            <a:chExt cx="868640" cy="786648"/>
          </a:xfrm>
          <a:solidFill>
            <a:schemeClr val="accent1"/>
          </a:solidFill>
        </p:grpSpPr>
        <p:sp>
          <p:nvSpPr>
            <p:cNvPr id="1048657" name="Freeform: Shape 3093"/>
            <p:cNvSpPr/>
            <p:nvPr/>
          </p:nvSpPr>
          <p:spPr>
            <a:xfrm>
              <a:off x="11194317" y="3944888"/>
              <a:ext cx="128449" cy="113912"/>
            </a:xfrm>
            <a:custGeom>
              <a:avLst/>
              <a:gdLst>
                <a:gd name="connsiteX0" fmla="*/ 237621 w 453152"/>
                <a:gd name="connsiteY0" fmla="*/ 965 h 401867"/>
                <a:gd name="connsiteX1" fmla="*/ 370246 w 453152"/>
                <a:gd name="connsiteY1" fmla="*/ 23666 h 401867"/>
                <a:gd name="connsiteX2" fmla="*/ 437392 w 453152"/>
                <a:gd name="connsiteY2" fmla="*/ 198545 h 401867"/>
                <a:gd name="connsiteX3" fmla="*/ 67745 w 453152"/>
                <a:gd name="connsiteY3" fmla="*/ 392003 h 401867"/>
                <a:gd name="connsiteX4" fmla="*/ 911 w 453152"/>
                <a:gd name="connsiteY4" fmla="*/ 254095 h 401867"/>
                <a:gd name="connsiteX5" fmla="*/ 115564 w 453152"/>
                <a:gd name="connsiteY5" fmla="*/ 51160 h 401867"/>
                <a:gd name="connsiteX6" fmla="*/ 237621 w 453152"/>
                <a:gd name="connsiteY6" fmla="*/ 965 h 40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3152" h="401867">
                  <a:moveTo>
                    <a:pt x="237621" y="965"/>
                  </a:moveTo>
                  <a:cubicBezTo>
                    <a:pt x="283632" y="-2971"/>
                    <a:pt x="331405" y="5243"/>
                    <a:pt x="370246" y="23666"/>
                  </a:cubicBezTo>
                  <a:cubicBezTo>
                    <a:pt x="436830" y="55275"/>
                    <a:pt x="477168" y="116810"/>
                    <a:pt x="437392" y="198545"/>
                  </a:cubicBezTo>
                  <a:cubicBezTo>
                    <a:pt x="391568" y="292624"/>
                    <a:pt x="176850" y="441630"/>
                    <a:pt x="67745" y="392003"/>
                  </a:cubicBezTo>
                  <a:cubicBezTo>
                    <a:pt x="18056" y="369372"/>
                    <a:pt x="-5012" y="308398"/>
                    <a:pt x="911" y="254095"/>
                  </a:cubicBezTo>
                  <a:cubicBezTo>
                    <a:pt x="9203" y="178033"/>
                    <a:pt x="61012" y="103094"/>
                    <a:pt x="115564" y="51160"/>
                  </a:cubicBezTo>
                  <a:cubicBezTo>
                    <a:pt x="147361" y="20985"/>
                    <a:pt x="191610" y="4900"/>
                    <a:pt x="237621" y="96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defTabSz="914400" eaLnBrk="1" fontAlgn="auto" hangingPunct="1" indent="0" latinLnBrk="0" lvl="0" marL="0" marR="0" rtl="0">
                <a:lnSpc>
                  <a:spcPct val="100000"/>
                </a:lnSpc>
                <a:spcBef>
                  <a:spcPts val="0"/>
                </a:spcBef>
                <a:spcAft>
                  <a:spcPts val="0"/>
                </a:spcAft>
                <a:buClrTx/>
                <a:buSzTx/>
                <a:buFontTx/>
                <a:buNone/>
              </a:pPr>
              <a:endParaRPr baseline="0" b="0" cap="none" sz="1800" i="0" kern="1200" kumimoji="0" lang="en-US" noProof="0" normalizeH="0" spc="0" strike="noStrike" u="none">
                <a:ln>
                  <a:noFill/>
                </a:ln>
                <a:solidFill>
                  <a:prstClr val="white"/>
                </a:solidFill>
                <a:effectLst/>
                <a:uLnTx/>
                <a:uFillTx/>
                <a:latin typeface="Avenir Next LT Pro Light"/>
                <a:ea typeface="+mn-ea"/>
                <a:cs typeface="+mn-cs"/>
              </a:endParaRPr>
            </a:p>
          </p:txBody>
        </p:sp>
        <p:sp>
          <p:nvSpPr>
            <p:cNvPr id="1048658" name="Freeform: Shape 3094"/>
            <p:cNvSpPr/>
            <p:nvPr/>
          </p:nvSpPr>
          <p:spPr>
            <a:xfrm>
              <a:off x="10953045" y="3808430"/>
              <a:ext cx="144912" cy="193414"/>
            </a:xfrm>
            <a:custGeom>
              <a:avLst/>
              <a:gdLst>
                <a:gd name="connsiteX0" fmla="*/ 390625 w 511232"/>
                <a:gd name="connsiteY0" fmla="*/ 1621 h 682341"/>
                <a:gd name="connsiteX1" fmla="*/ 508142 w 511232"/>
                <a:gd name="connsiteY1" fmla="*/ 64038 h 682341"/>
                <a:gd name="connsiteX2" fmla="*/ 508453 w 511232"/>
                <a:gd name="connsiteY2" fmla="*/ 121832 h 682341"/>
                <a:gd name="connsiteX3" fmla="*/ 316492 w 511232"/>
                <a:gd name="connsiteY3" fmla="*/ 567602 h 682341"/>
                <a:gd name="connsiteX4" fmla="*/ 80265 w 511232"/>
                <a:gd name="connsiteY4" fmla="*/ 640359 h 682341"/>
                <a:gd name="connsiteX5" fmla="*/ 13306 w 511232"/>
                <a:gd name="connsiteY5" fmla="*/ 274828 h 682341"/>
                <a:gd name="connsiteX6" fmla="*/ 140989 w 511232"/>
                <a:gd name="connsiteY6" fmla="*/ 107181 h 682341"/>
                <a:gd name="connsiteX7" fmla="*/ 390625 w 511232"/>
                <a:gd name="connsiteY7" fmla="*/ 1621 h 682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1232" h="682341">
                  <a:moveTo>
                    <a:pt x="390625" y="1621"/>
                  </a:moveTo>
                  <a:cubicBezTo>
                    <a:pt x="446543" y="-5212"/>
                    <a:pt x="493343" y="8441"/>
                    <a:pt x="508142" y="64038"/>
                  </a:cubicBezTo>
                  <a:cubicBezTo>
                    <a:pt x="513192" y="82866"/>
                    <a:pt x="511134" y="102754"/>
                    <a:pt x="508453" y="121832"/>
                  </a:cubicBezTo>
                  <a:cubicBezTo>
                    <a:pt x="485324" y="287796"/>
                    <a:pt x="417242" y="443971"/>
                    <a:pt x="316492" y="567602"/>
                  </a:cubicBezTo>
                  <a:cubicBezTo>
                    <a:pt x="253024" y="645534"/>
                    <a:pt x="165055" y="737743"/>
                    <a:pt x="80265" y="640359"/>
                  </a:cubicBezTo>
                  <a:cubicBezTo>
                    <a:pt x="5014" y="553948"/>
                    <a:pt x="-17368" y="383621"/>
                    <a:pt x="13306" y="274828"/>
                  </a:cubicBezTo>
                  <a:cubicBezTo>
                    <a:pt x="33443" y="203318"/>
                    <a:pt x="83382" y="146521"/>
                    <a:pt x="140989" y="107181"/>
                  </a:cubicBezTo>
                  <a:cubicBezTo>
                    <a:pt x="178904" y="81308"/>
                    <a:pt x="297428" y="13010"/>
                    <a:pt x="390625" y="16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defTabSz="914400" eaLnBrk="1" fontAlgn="auto" hangingPunct="1" indent="0" latinLnBrk="0" lvl="0" marL="0" marR="0" rtl="0">
                <a:lnSpc>
                  <a:spcPct val="100000"/>
                </a:lnSpc>
                <a:spcBef>
                  <a:spcPts val="0"/>
                </a:spcBef>
                <a:spcAft>
                  <a:spcPts val="0"/>
                </a:spcAft>
                <a:buClrTx/>
                <a:buSzTx/>
                <a:buFontTx/>
                <a:buNone/>
              </a:pPr>
              <a:endParaRPr baseline="0" b="0" cap="none" sz="1800" i="0" kern="1200" kumimoji="0" lang="en-US" noProof="0" normalizeH="0" spc="0" strike="noStrike" u="none">
                <a:ln>
                  <a:noFill/>
                </a:ln>
                <a:solidFill>
                  <a:prstClr val="white"/>
                </a:solidFill>
                <a:effectLst/>
                <a:uLnTx/>
                <a:uFillTx/>
                <a:latin typeface="Avenir Next LT Pro Light"/>
                <a:ea typeface="+mn-ea"/>
                <a:cs typeface="+mn-cs"/>
              </a:endParaRPr>
            </a:p>
          </p:txBody>
        </p:sp>
        <p:sp>
          <p:nvSpPr>
            <p:cNvPr id="1048659" name="Freeform: Shape 3095"/>
            <p:cNvSpPr/>
            <p:nvPr/>
          </p:nvSpPr>
          <p:spPr>
            <a:xfrm>
              <a:off x="11684524" y="3907536"/>
              <a:ext cx="132121" cy="93006"/>
            </a:xfrm>
            <a:custGeom>
              <a:avLst/>
              <a:gdLst>
                <a:gd name="connsiteX0" fmla="*/ 252822 w 466107"/>
                <a:gd name="connsiteY0" fmla="*/ 1539 h 328114"/>
                <a:gd name="connsiteX1" fmla="*/ 451641 w 466107"/>
                <a:gd name="connsiteY1" fmla="*/ 122177 h 328114"/>
                <a:gd name="connsiteX2" fmla="*/ 391790 w 466107"/>
                <a:gd name="connsiteY2" fmla="*/ 297430 h 328114"/>
                <a:gd name="connsiteX3" fmla="*/ 8614 w 466107"/>
                <a:gd name="connsiteY3" fmla="*/ 243252 h 328114"/>
                <a:gd name="connsiteX4" fmla="*/ 45897 w 466107"/>
                <a:gd name="connsiteY4" fmla="*/ 97302 h 328114"/>
                <a:gd name="connsiteX5" fmla="*/ 252822 w 466107"/>
                <a:gd name="connsiteY5" fmla="*/ 1539 h 32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6107" h="328114">
                  <a:moveTo>
                    <a:pt x="252822" y="1539"/>
                  </a:moveTo>
                  <a:cubicBezTo>
                    <a:pt x="335429" y="-10494"/>
                    <a:pt x="418848" y="49794"/>
                    <a:pt x="451641" y="122177"/>
                  </a:cubicBezTo>
                  <a:cubicBezTo>
                    <a:pt x="479697" y="184273"/>
                    <a:pt x="470594" y="255285"/>
                    <a:pt x="391790" y="297430"/>
                  </a:cubicBezTo>
                  <a:cubicBezTo>
                    <a:pt x="301077" y="345935"/>
                    <a:pt x="55935" y="343254"/>
                    <a:pt x="8614" y="243252"/>
                  </a:cubicBezTo>
                  <a:cubicBezTo>
                    <a:pt x="-12895" y="197678"/>
                    <a:pt x="8240" y="136766"/>
                    <a:pt x="45897" y="97302"/>
                  </a:cubicBezTo>
                  <a:cubicBezTo>
                    <a:pt x="98704" y="42064"/>
                    <a:pt x="181872" y="11950"/>
                    <a:pt x="252822" y="153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defTabSz="914400" eaLnBrk="1" fontAlgn="auto" hangingPunct="1" indent="0" latinLnBrk="0" lvl="0" marL="0" marR="0" rtl="0">
                <a:lnSpc>
                  <a:spcPct val="100000"/>
                </a:lnSpc>
                <a:spcBef>
                  <a:spcPts val="0"/>
                </a:spcBef>
                <a:spcAft>
                  <a:spcPts val="0"/>
                </a:spcAft>
                <a:buClrTx/>
                <a:buSzTx/>
                <a:buFontTx/>
                <a:buNone/>
              </a:pPr>
              <a:endParaRPr baseline="0" b="0" cap="none" sz="1800" i="0" kern="1200" kumimoji="0" lang="en-US" noProof="0" normalizeH="0" spc="0" strike="noStrike" u="none">
                <a:ln>
                  <a:noFill/>
                </a:ln>
                <a:solidFill>
                  <a:prstClr val="white"/>
                </a:solidFill>
                <a:effectLst/>
                <a:uLnTx/>
                <a:uFillTx/>
                <a:latin typeface="Avenir Next LT Pro Light"/>
                <a:ea typeface="+mn-ea"/>
                <a:cs typeface="+mn-cs"/>
              </a:endParaRPr>
            </a:p>
          </p:txBody>
        </p:sp>
        <p:sp>
          <p:nvSpPr>
            <p:cNvPr id="1048660" name="Graphic 12"/>
            <p:cNvSpPr/>
            <p:nvPr/>
          </p:nvSpPr>
          <p:spPr>
            <a:xfrm>
              <a:off x="11142141" y="3272152"/>
              <a:ext cx="180625" cy="158824"/>
            </a:xfrm>
            <a:custGeom>
              <a:avLst/>
              <a:gdLst>
                <a:gd name="connsiteX0" fmla="*/ 63289 w 3341477"/>
                <a:gd name="connsiteY0" fmla="*/ 1933384 h 2938167"/>
                <a:gd name="connsiteX1" fmla="*/ 263314 w 3341477"/>
                <a:gd name="connsiteY1" fmla="*/ 514159 h 2938167"/>
                <a:gd name="connsiteX2" fmla="*/ 1098276 w 3341477"/>
                <a:gd name="connsiteY2" fmla="*/ 952 h 2938167"/>
                <a:gd name="connsiteX3" fmla="*/ 2654089 w 3341477"/>
                <a:gd name="connsiteY3" fmla="*/ 371284 h 2938167"/>
                <a:gd name="connsiteX4" fmla="*/ 3219398 w 3341477"/>
                <a:gd name="connsiteY4" fmla="*/ 2080926 h 2938167"/>
                <a:gd name="connsiteX5" fmla="*/ 2044489 w 3341477"/>
                <a:gd name="connsiteY5" fmla="*/ 2933509 h 2938167"/>
                <a:gd name="connsiteX6" fmla="*/ 453814 w 3341477"/>
                <a:gd name="connsiteY6" fmla="*/ 2495359 h 2938167"/>
                <a:gd name="connsiteX7" fmla="*/ 63289 w 3341477"/>
                <a:gd name="connsiteY7" fmla="*/ 1933384 h 2938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1477" h="2938167">
                  <a:moveTo>
                    <a:pt x="63289" y="1933384"/>
                  </a:moveTo>
                  <a:cubicBezTo>
                    <a:pt x="56717" y="1895856"/>
                    <a:pt x="-165311" y="914209"/>
                    <a:pt x="263314" y="514159"/>
                  </a:cubicBezTo>
                  <a:cubicBezTo>
                    <a:pt x="691939" y="114109"/>
                    <a:pt x="609262" y="11620"/>
                    <a:pt x="1098276" y="952"/>
                  </a:cubicBezTo>
                  <a:cubicBezTo>
                    <a:pt x="1587289" y="-9716"/>
                    <a:pt x="2320714" y="66484"/>
                    <a:pt x="2654089" y="371284"/>
                  </a:cubicBezTo>
                  <a:cubicBezTo>
                    <a:pt x="2987464" y="676084"/>
                    <a:pt x="3603732" y="1514094"/>
                    <a:pt x="3219398" y="2080926"/>
                  </a:cubicBezTo>
                  <a:cubicBezTo>
                    <a:pt x="2835064" y="2647759"/>
                    <a:pt x="2558839" y="2895409"/>
                    <a:pt x="2044489" y="2933509"/>
                  </a:cubicBezTo>
                  <a:cubicBezTo>
                    <a:pt x="1530139" y="2971609"/>
                    <a:pt x="701464" y="2771584"/>
                    <a:pt x="453814" y="2495359"/>
                  </a:cubicBezTo>
                  <a:cubicBezTo>
                    <a:pt x="206164" y="2219134"/>
                    <a:pt x="101389" y="2152459"/>
                    <a:pt x="63289" y="1933384"/>
                  </a:cubicBezTo>
                  <a:close/>
                </a:path>
              </a:pathLst>
            </a:custGeom>
            <a:grpFill/>
            <a:ln w="9525" cap="flat">
              <a:noFill/>
              <a:prstDash val="solid"/>
              <a:miter/>
            </a:ln>
          </p:spPr>
          <p:txBody>
            <a:bodyPr anchor="ctr" rtlCol="0"/>
            <a:p>
              <a:endParaRPr lang="en-US"/>
            </a:p>
          </p:txBody>
        </p:sp>
        <p:sp>
          <p:nvSpPr>
            <p:cNvPr id="1048661" name="Graphic 15"/>
            <p:cNvSpPr/>
            <p:nvPr/>
          </p:nvSpPr>
          <p:spPr>
            <a:xfrm>
              <a:off x="11602136" y="3379098"/>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anchor="ctr" rtlCol="0"/>
            <a:p>
              <a:endParaRPr lang="en-US"/>
            </a:p>
          </p:txBody>
        </p:sp>
        <p:sp>
          <p:nvSpPr>
            <p:cNvPr id="1048662" name="Graphic 15"/>
            <p:cNvSpPr/>
            <p:nvPr/>
          </p:nvSpPr>
          <p:spPr>
            <a:xfrm>
              <a:off x="10948005" y="3504095"/>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anchor="ctr" rtlCol="0"/>
            <a:p>
              <a:endParaRPr lang="en-US"/>
            </a:p>
          </p:txBody>
        </p:sp>
        <p:sp>
          <p:nvSpPr>
            <p:cNvPr id="1048663" name="Freeform: Shape 3099"/>
            <p:cNvSpPr/>
            <p:nvPr/>
          </p:nvSpPr>
          <p:spPr>
            <a:xfrm>
              <a:off x="11343727" y="3666564"/>
              <a:ext cx="173527" cy="138496"/>
            </a:xfrm>
            <a:custGeom>
              <a:avLst/>
              <a:gdLst>
                <a:gd name="connsiteX0" fmla="*/ 237392 w 789043"/>
                <a:gd name="connsiteY0" fmla="*/ 81 h 629754"/>
                <a:gd name="connsiteX1" fmla="*/ 758692 w 789043"/>
                <a:gd name="connsiteY1" fmla="*/ 233550 h 629754"/>
                <a:gd name="connsiteX2" fmla="*/ 650647 w 789043"/>
                <a:gd name="connsiteY2" fmla="*/ 335111 h 629754"/>
                <a:gd name="connsiteX3" fmla="*/ 315041 w 789043"/>
                <a:gd name="connsiteY3" fmla="*/ 584992 h 629754"/>
                <a:gd name="connsiteX4" fmla="*/ 192159 w 789043"/>
                <a:gd name="connsiteY4" fmla="*/ 625953 h 629754"/>
                <a:gd name="connsiteX5" fmla="*/ 124264 w 789043"/>
                <a:gd name="connsiteY5" fmla="*/ 552260 h 629754"/>
                <a:gd name="connsiteX6" fmla="*/ 1631 w 789043"/>
                <a:gd name="connsiteY6" fmla="*/ 133735 h 629754"/>
                <a:gd name="connsiteX7" fmla="*/ 35422 w 789043"/>
                <a:gd name="connsiteY7" fmla="*/ 14157 h 629754"/>
                <a:gd name="connsiteX8" fmla="*/ 113728 w 789043"/>
                <a:gd name="connsiteY8" fmla="*/ 378 h 629754"/>
                <a:gd name="connsiteX9" fmla="*/ 237392 w 789043"/>
                <a:gd name="connsiteY9" fmla="*/ 81 h 62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9043" h="629754">
                  <a:moveTo>
                    <a:pt x="237392" y="81"/>
                  </a:moveTo>
                  <a:cubicBezTo>
                    <a:pt x="474795" y="-992"/>
                    <a:pt x="907215" y="10463"/>
                    <a:pt x="758692" y="233550"/>
                  </a:cubicBezTo>
                  <a:cubicBezTo>
                    <a:pt x="731135" y="274948"/>
                    <a:pt x="690486" y="305435"/>
                    <a:pt x="650647" y="335111"/>
                  </a:cubicBezTo>
                  <a:cubicBezTo>
                    <a:pt x="538737" y="418405"/>
                    <a:pt x="426889" y="501698"/>
                    <a:pt x="315041" y="584992"/>
                  </a:cubicBezTo>
                  <a:cubicBezTo>
                    <a:pt x="278943" y="611863"/>
                    <a:pt x="234865" y="640167"/>
                    <a:pt x="192159" y="625953"/>
                  </a:cubicBezTo>
                  <a:cubicBezTo>
                    <a:pt x="159614" y="615105"/>
                    <a:pt x="139851" y="582810"/>
                    <a:pt x="124264" y="552260"/>
                  </a:cubicBezTo>
                  <a:cubicBezTo>
                    <a:pt x="57742" y="422021"/>
                    <a:pt x="15908" y="279250"/>
                    <a:pt x="1631" y="133735"/>
                  </a:cubicBezTo>
                  <a:cubicBezTo>
                    <a:pt x="-2671" y="90343"/>
                    <a:pt x="-676" y="38596"/>
                    <a:pt x="35422" y="14157"/>
                  </a:cubicBezTo>
                  <a:cubicBezTo>
                    <a:pt x="57804" y="-931"/>
                    <a:pt x="86795" y="-557"/>
                    <a:pt x="113728" y="378"/>
                  </a:cubicBezTo>
                  <a:cubicBezTo>
                    <a:pt x="138207" y="1243"/>
                    <a:pt x="182606" y="328"/>
                    <a:pt x="237392" y="8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dirty="0" lang="en-US"/>
            </a:p>
          </p:txBody>
        </p:sp>
      </p:grpSp>
      <p:sp>
        <p:nvSpPr>
          <p:cNvPr id="1048664" name="Slayt Numarası Yer Tutucusu 3"/>
          <p:cNvSpPr>
            <a:spLocks noGrp="1"/>
          </p:cNvSpPr>
          <p:nvPr>
            <p:ph type="sldNum" sz="quarter" idx="12"/>
          </p:nvPr>
        </p:nvSpPr>
        <p:spPr>
          <a:xfrm>
            <a:off x="11655367" y="6356350"/>
            <a:ext cx="529809" cy="365125"/>
          </a:xfrm>
        </p:spPr>
        <p:txBody>
          <a:bodyPr>
            <a:normAutofit/>
          </a:bodyPr>
          <a:p>
            <a:pPr>
              <a:spcAft>
                <a:spcPts val="600"/>
              </a:spcAft>
            </a:pPr>
            <a:fld id="{E1076ED0-0DB3-4879-AAE5-5C20D22C1DF4}" type="slidenum">
              <a:rPr lang="en-US">
                <a:solidFill>
                  <a:srgbClr val="595959"/>
                </a:solidFill>
              </a:rPr>
              <a:pPr>
                <a:spcAft>
                  <a:spcPts val="600"/>
                </a:spcAft>
              </a:pPr>
              <a:t>4</a:t>
            </a:fld>
            <a:endParaRPr lang="en-US">
              <a:solidFill>
                <a:srgbClr val="595959"/>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p:bgPr>
    </p:bg>
    <p:spTree>
      <p:nvGrpSpPr>
        <p:cNvPr id="45" name=""/>
        <p:cNvGrpSpPr/>
        <p:nvPr/>
      </p:nvGrpSpPr>
      <p:grpSpPr>
        <a:xfrm>
          <a:off x="0" y="0"/>
          <a:ext cx="0" cy="0"/>
          <a:chOff x="0" y="0"/>
          <a:chExt cx="0" cy="0"/>
        </a:xfrm>
      </p:grpSpPr>
      <p:sp useBgFill="1">
        <p:nvSpPr>
          <p:cNvPr id="1048665" name="Rectangle 1054"/>
          <p:cNvSpPr>
            <a:spLocks noChangeAspect="1" noMove="1" noResize="1" noRot="1" noGrp="1" noAdjustHandles="1" noEditPoints="1" noChangeArrowheads="1" noChangeShapeType="1" noTextEdit="1"/>
          </p:cNvSpPr>
          <p:nvPr/>
        </p:nvSpPr>
        <p:spPr>
          <a:xfrm>
            <a:off x="0" y="0"/>
            <a:ext cx="12192000" cy="6858000"/>
          </a:xfrm>
          <a:prstGeom prst="rect"/>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p>
            <a:endParaRPr dirty="0" lang="en-US"/>
          </a:p>
        </p:txBody>
      </p:sp>
      <p:sp>
        <p:nvSpPr>
          <p:cNvPr id="1048666" name="Başlık 1"/>
          <p:cNvSpPr>
            <a:spLocks noGrp="1"/>
          </p:cNvSpPr>
          <p:nvPr>
            <p:ph type="title"/>
          </p:nvPr>
        </p:nvSpPr>
        <p:spPr>
          <a:xfrm>
            <a:off x="593538" y="393290"/>
            <a:ext cx="6572133" cy="1103387"/>
          </a:xfrm>
        </p:spPr>
        <p:txBody>
          <a:bodyPr anchor="t">
            <a:normAutofit/>
          </a:bodyPr>
          <a:p>
            <a:r>
              <a:rPr dirty="0" sz="3300" lang="tr-TR"/>
              <a:t>Hristiyanlıkta Kadın Hakları</a:t>
            </a:r>
          </a:p>
        </p:txBody>
      </p:sp>
      <p:grpSp>
        <p:nvGrpSpPr>
          <p:cNvPr id="46" name="Graphic 78"/>
          <p:cNvGrpSpPr>
            <a:grpSpLocks noMove="1" noResize="1" noRot="1" noGrp="1" noChangeAspect="1"/>
          </p:cNvGrpSpPr>
          <p:nvPr/>
        </p:nvGrpSpPr>
        <p:grpSpPr>
          <a:xfrm>
            <a:off x="4332770" y="1617538"/>
            <a:ext cx="804137" cy="45718"/>
            <a:chOff x="4886325" y="3371754"/>
            <a:chExt cx="2418492" cy="113728"/>
          </a:xfrm>
          <a:solidFill>
            <a:schemeClr val="accent1"/>
          </a:solidFill>
        </p:grpSpPr>
        <p:sp>
          <p:nvSpPr>
            <p:cNvPr id="1048667" name="Graphic 78"/>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anchor="ctr" rtlCol="0"/>
            <a:p>
              <a:pPr algn="ctr"/>
              <a:endParaRPr lang="en-US"/>
            </a:p>
          </p:txBody>
        </p:sp>
        <p:grpSp>
          <p:nvGrpSpPr>
            <p:cNvPr id="47" name="Graphic 78"/>
            <p:cNvGrpSpPr/>
            <p:nvPr/>
          </p:nvGrpSpPr>
          <p:grpSpPr>
            <a:xfrm>
              <a:off x="4886709" y="3371754"/>
              <a:ext cx="2418108" cy="113728"/>
              <a:chOff x="4886709" y="3371754"/>
              <a:chExt cx="2418108" cy="113728"/>
            </a:xfrm>
            <a:grpFill/>
          </p:grpSpPr>
          <p:sp>
            <p:nvSpPr>
              <p:cNvPr id="1048668" name="Graphic 78"/>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anchor="ctr" rtlCol="0"/>
              <a:p>
                <a:pPr algn="ctr"/>
                <a:endParaRPr lang="en-US"/>
              </a:p>
            </p:txBody>
          </p:sp>
          <p:sp>
            <p:nvSpPr>
              <p:cNvPr id="1048669" name="Graphic 78"/>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anchor="ctr" rtlCol="0"/>
              <a:p>
                <a:pPr algn="ctr"/>
                <a:endParaRPr lang="en-US"/>
              </a:p>
            </p:txBody>
          </p:sp>
          <p:sp>
            <p:nvSpPr>
              <p:cNvPr id="1048670" name="Graphic 78"/>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anchor="ctr" rtlCol="0"/>
              <a:p>
                <a:pPr algn="ctr"/>
                <a:endParaRPr lang="en-US"/>
              </a:p>
            </p:txBody>
          </p:sp>
          <p:sp>
            <p:nvSpPr>
              <p:cNvPr id="1048671" name="Graphic 78"/>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anchor="ctr" rtlCol="0"/>
              <a:p>
                <a:pPr algn="ctr"/>
                <a:endParaRPr lang="en-US"/>
              </a:p>
            </p:txBody>
          </p:sp>
        </p:grpSp>
      </p:grpSp>
      <p:sp>
        <p:nvSpPr>
          <p:cNvPr id="1048672" name="İçerik Yer Tutucusu 2"/>
          <p:cNvSpPr>
            <a:spLocks noGrp="1"/>
          </p:cNvSpPr>
          <p:nvPr>
            <p:ph idx="1"/>
          </p:nvPr>
        </p:nvSpPr>
        <p:spPr>
          <a:xfrm>
            <a:off x="593538" y="1519827"/>
            <a:ext cx="6046844" cy="4944883"/>
          </a:xfrm>
        </p:spPr>
        <p:txBody>
          <a:bodyPr>
            <a:normAutofit/>
          </a:bodyPr>
          <a:p>
            <a:pPr indent="-342900" marL="342900">
              <a:lnSpc>
                <a:spcPct val="100000"/>
              </a:lnSpc>
              <a:buFontTx/>
              <a:buChar char="-"/>
            </a:pPr>
            <a:r>
              <a:rPr dirty="0" sz="1800" lang="tr-TR">
                <a:latin typeface="Times New Roman" panose="02020603050405020304" pitchFamily="18" charset="0"/>
                <a:cs typeface="Times New Roman" panose="02020603050405020304" pitchFamily="18" charset="0"/>
              </a:rPr>
              <a:t>Kadın kötü görülür ve bu yüzden evlenmekte hoş karşılanmaz.</a:t>
            </a:r>
          </a:p>
          <a:p>
            <a:pPr indent="-342900" marL="342900">
              <a:lnSpc>
                <a:spcPct val="100000"/>
              </a:lnSpc>
              <a:buFontTx/>
              <a:buChar char="-"/>
            </a:pPr>
            <a:endParaRPr dirty="0" sz="1800" lang="tr-TR">
              <a:latin typeface="Times New Roman" panose="02020603050405020304" pitchFamily="18" charset="0"/>
              <a:cs typeface="Times New Roman" panose="02020603050405020304" pitchFamily="18" charset="0"/>
            </a:endParaRPr>
          </a:p>
          <a:p>
            <a:pPr indent="-342900" marL="342900">
              <a:lnSpc>
                <a:spcPct val="100000"/>
              </a:lnSpc>
              <a:buFontTx/>
              <a:buChar char="-"/>
            </a:pPr>
            <a:r>
              <a:rPr dirty="0" sz="1800" lang="tr-TR">
                <a:latin typeface="Times New Roman" panose="02020603050405020304" pitchFamily="18" charset="0"/>
                <a:cs typeface="Times New Roman" panose="02020603050405020304" pitchFamily="18" charset="0"/>
              </a:rPr>
              <a:t>Kitabı Mukaddes der ki: </a:t>
            </a:r>
            <a:r>
              <a:rPr dirty="0" sz="1800" lang="tr-TR">
                <a:effectLst/>
                <a:latin typeface="Times New Roman" panose="02020603050405020304" pitchFamily="18" charset="0"/>
                <a:ea typeface="Calibri" panose="020F0502020204030204" pitchFamily="34" charset="0"/>
                <a:cs typeface="Times New Roman" panose="02020603050405020304" pitchFamily="18" charset="0"/>
              </a:rPr>
              <a:t>“Fakat kaygısız olmanızı istiyorum. Evlenmemiş adam nasıl Rabbi hoşnut etsin diye Rabbin şeyleri için kaygı çeker. Fakat evlenmiş olan adam, nasıl karısını hoşnut etsin diye dünya şeyleri için kaygı çeker. Ve bölünür.’’</a:t>
            </a:r>
          </a:p>
          <a:p>
            <a:pPr indent="-342900" marL="342900">
              <a:lnSpc>
                <a:spcPct val="100000"/>
              </a:lnSpc>
              <a:buFontTx/>
              <a:buChar char="-"/>
            </a:pPr>
            <a:r>
              <a:rPr dirty="0" sz="1800" lang="tr-TR">
                <a:effectLst/>
                <a:latin typeface="Times New Roman" panose="02020603050405020304" pitchFamily="18" charset="0"/>
                <a:ea typeface="Calibri" panose="020F0502020204030204" pitchFamily="34" charset="0"/>
                <a:cs typeface="Times New Roman" panose="02020603050405020304" pitchFamily="18" charset="0"/>
              </a:rPr>
              <a:t> </a:t>
            </a:r>
          </a:p>
          <a:p>
            <a:pPr indent="-342900" marL="342900">
              <a:lnSpc>
                <a:spcPct val="100000"/>
              </a:lnSpc>
              <a:buFontTx/>
              <a:buChar char="-"/>
            </a:pPr>
            <a:r>
              <a:rPr dirty="0" sz="1800" lang="tr-TR">
                <a:effectLst/>
                <a:latin typeface="Times New Roman" panose="02020603050405020304" pitchFamily="18" charset="0"/>
                <a:ea typeface="Calibri" panose="020F0502020204030204" pitchFamily="34" charset="0"/>
                <a:cs typeface="Times New Roman" panose="02020603050405020304" pitchFamily="18" charset="0"/>
              </a:rPr>
              <a:t>Katolik Kilisesi’nin akşam duasında hala şu sözler okunur: “Ece enim, in </a:t>
            </a:r>
            <a:r>
              <a:rPr dirty="0" sz="1800" lang="tr-TR" err="1">
                <a:effectLst/>
                <a:latin typeface="Times New Roman" panose="02020603050405020304" pitchFamily="18" charset="0"/>
                <a:ea typeface="Calibri" panose="020F0502020204030204" pitchFamily="34" charset="0"/>
                <a:cs typeface="Times New Roman" panose="02020603050405020304" pitchFamily="18" charset="0"/>
              </a:rPr>
              <a:t>iniquitatibus</a:t>
            </a:r>
            <a:r>
              <a:rPr dirty="0" sz="1800" lang="tr-TR">
                <a:effectLst/>
                <a:latin typeface="Times New Roman" panose="02020603050405020304" pitchFamily="18" charset="0"/>
                <a:ea typeface="Calibri" panose="020F0502020204030204" pitchFamily="34" charset="0"/>
                <a:cs typeface="Times New Roman" panose="02020603050405020304" pitchFamily="18" charset="0"/>
              </a:rPr>
              <a:t> </a:t>
            </a:r>
            <a:r>
              <a:rPr dirty="0" sz="1800" lang="tr-TR" err="1">
                <a:effectLst/>
                <a:latin typeface="Times New Roman" panose="02020603050405020304" pitchFamily="18" charset="0"/>
                <a:ea typeface="Calibri" panose="020F0502020204030204" pitchFamily="34" charset="0"/>
                <a:cs typeface="Times New Roman" panose="02020603050405020304" pitchFamily="18" charset="0"/>
              </a:rPr>
              <a:t>conceptus</a:t>
            </a:r>
            <a:r>
              <a:rPr dirty="0" sz="1800" lang="tr-TR">
                <a:effectLst/>
                <a:latin typeface="Times New Roman" panose="02020603050405020304" pitchFamily="18" charset="0"/>
                <a:ea typeface="Calibri" panose="020F0502020204030204" pitchFamily="34" charset="0"/>
                <a:cs typeface="Times New Roman" panose="02020603050405020304" pitchFamily="18" charset="0"/>
              </a:rPr>
              <a:t> </a:t>
            </a:r>
            <a:r>
              <a:rPr dirty="0" sz="1800" lang="tr-TR" err="1">
                <a:effectLst/>
                <a:latin typeface="Times New Roman" panose="02020603050405020304" pitchFamily="18" charset="0"/>
                <a:ea typeface="Calibri" panose="020F0502020204030204" pitchFamily="34" charset="0"/>
                <a:cs typeface="Times New Roman" panose="02020603050405020304" pitchFamily="18" charset="0"/>
              </a:rPr>
              <a:t>sum</a:t>
            </a:r>
            <a:r>
              <a:rPr dirty="0" sz="1800" lang="tr-TR">
                <a:effectLst/>
                <a:latin typeface="Times New Roman" panose="02020603050405020304" pitchFamily="18" charset="0"/>
                <a:ea typeface="Calibri" panose="020F0502020204030204" pitchFamily="34" charset="0"/>
                <a:cs typeface="Times New Roman" panose="02020603050405020304" pitchFamily="18" charset="0"/>
              </a:rPr>
              <a:t> et in </a:t>
            </a:r>
            <a:r>
              <a:rPr dirty="0" sz="1800" lang="tr-TR" err="1">
                <a:effectLst/>
                <a:latin typeface="Times New Roman" panose="02020603050405020304" pitchFamily="18" charset="0"/>
                <a:ea typeface="Calibri" panose="020F0502020204030204" pitchFamily="34" charset="0"/>
                <a:cs typeface="Times New Roman" panose="02020603050405020304" pitchFamily="18" charset="0"/>
              </a:rPr>
              <a:t>peccatis</a:t>
            </a:r>
            <a:r>
              <a:rPr dirty="0" sz="1800" lang="tr-TR">
                <a:effectLst/>
                <a:latin typeface="Times New Roman" panose="02020603050405020304" pitchFamily="18" charset="0"/>
                <a:ea typeface="Calibri" panose="020F0502020204030204" pitchFamily="34" charset="0"/>
                <a:cs typeface="Times New Roman" panose="02020603050405020304" pitchFamily="18" charset="0"/>
              </a:rPr>
              <a:t> me </a:t>
            </a:r>
            <a:r>
              <a:rPr dirty="0" sz="1800" lang="tr-TR" err="1">
                <a:effectLst/>
                <a:latin typeface="Times New Roman" panose="02020603050405020304" pitchFamily="18" charset="0"/>
                <a:ea typeface="Calibri" panose="020F0502020204030204" pitchFamily="34" charset="0"/>
                <a:cs typeface="Times New Roman" panose="02020603050405020304" pitchFamily="18" charset="0"/>
              </a:rPr>
              <a:t>mater</a:t>
            </a:r>
            <a:r>
              <a:rPr dirty="0" sz="1800" lang="tr-TR">
                <a:effectLst/>
                <a:latin typeface="Times New Roman" panose="02020603050405020304" pitchFamily="18" charset="0"/>
                <a:ea typeface="Calibri" panose="020F0502020204030204" pitchFamily="34" charset="0"/>
                <a:cs typeface="Times New Roman" panose="02020603050405020304" pitchFamily="18" charset="0"/>
              </a:rPr>
              <a:t> </a:t>
            </a:r>
            <a:r>
              <a:rPr dirty="0" sz="1800" lang="tr-TR" err="1">
                <a:effectLst/>
                <a:latin typeface="Times New Roman" panose="02020603050405020304" pitchFamily="18" charset="0"/>
                <a:ea typeface="Calibri" panose="020F0502020204030204" pitchFamily="34" charset="0"/>
                <a:cs typeface="Times New Roman" panose="02020603050405020304" pitchFamily="18" charset="0"/>
              </a:rPr>
              <a:t>mea</a:t>
            </a:r>
            <a:r>
              <a:rPr dirty="0" sz="1800" lang="tr-TR">
                <a:effectLst/>
                <a:latin typeface="Times New Roman" panose="02020603050405020304" pitchFamily="18" charset="0"/>
                <a:ea typeface="Calibri" panose="020F0502020204030204" pitchFamily="34" charset="0"/>
                <a:cs typeface="Times New Roman" panose="02020603050405020304" pitchFamily="18" charset="0"/>
              </a:rPr>
              <a:t>.”(Günahla düşmüşüm annemin karnına, günah işlemiş annem bana gebe kalırken.) </a:t>
            </a:r>
          </a:p>
          <a:p>
            <a:pPr indent="-342900" marL="342900">
              <a:lnSpc>
                <a:spcPct val="100000"/>
              </a:lnSpc>
              <a:buFontTx/>
              <a:buChar char="-"/>
            </a:pPr>
            <a:endParaRPr dirty="0" sz="1600" lang="tr-TR">
              <a:effectLst/>
              <a:latin typeface="Times New Roman" panose="02020603050405020304" pitchFamily="18" charset="0"/>
              <a:ea typeface="Calibri" panose="020F0502020204030204" pitchFamily="34" charset="0"/>
              <a:cs typeface="Times New Roman" panose="02020603050405020304" pitchFamily="18" charset="0"/>
            </a:endParaRPr>
          </a:p>
          <a:p>
            <a:pPr indent="-342900" marL="342900">
              <a:lnSpc>
                <a:spcPct val="100000"/>
              </a:lnSpc>
              <a:buFontTx/>
              <a:buChar char="-"/>
            </a:pPr>
            <a:endParaRPr dirty="0" sz="1400" lang="tr-TR">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097155" name="Picture 2" descr="Hristiyanlıkta Kadın Hakları"/>
          <p:cNvPicPr>
            <a:picLocks noChangeAspect="1" noChangeArrowheads="1"/>
          </p:cNvPicPr>
          <p:nvPr/>
        </p:nvPicPr>
        <p:blipFill rotWithShape="1">
          <a:blip xmlns:r="http://schemas.openxmlformats.org/officeDocument/2006/relationships" r:embed="rId1"/>
          <a:srcRect l="401"/>
          <a:stretch>
            <a:fillRect/>
          </a:stretch>
        </p:blipFill>
        <p:spPr bwMode="auto">
          <a:xfrm>
            <a:off x="7930096" y="766485"/>
            <a:ext cx="3668366" cy="5325029"/>
          </a:xfrm>
          <a:prstGeom prst="rect"/>
          <a:noFill/>
        </p:spPr>
      </p:pic>
      <p:sp>
        <p:nvSpPr>
          <p:cNvPr id="1048673" name="Slayt Numarası Yer Tutucusu 3"/>
          <p:cNvSpPr>
            <a:spLocks noGrp="1"/>
          </p:cNvSpPr>
          <p:nvPr>
            <p:ph type="sldNum" sz="quarter" idx="12"/>
          </p:nvPr>
        </p:nvSpPr>
        <p:spPr>
          <a:xfrm>
            <a:off x="11655367" y="6356350"/>
            <a:ext cx="529809" cy="365125"/>
          </a:xfrm>
        </p:spPr>
        <p:txBody>
          <a:bodyPr>
            <a:normAutofit/>
          </a:bodyPr>
          <a:p>
            <a:pPr>
              <a:spcAft>
                <a:spcPts val="600"/>
              </a:spcAft>
            </a:pPr>
            <a:fld id="{E1076ED0-0DB3-4879-AAE5-5C20D22C1DF4}" type="slidenum">
              <a:rPr lang="en-US" smtClean="0"/>
              <a:pPr>
                <a:spcAft>
                  <a:spcPts val="600"/>
                </a:spcAft>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p:bgPr>
    </p:bg>
    <p:spTree>
      <p:nvGrpSpPr>
        <p:cNvPr id="48" name=""/>
        <p:cNvGrpSpPr/>
        <p:nvPr/>
      </p:nvGrpSpPr>
      <p:grpSpPr>
        <a:xfrm>
          <a:off x="0" y="0"/>
          <a:ext cx="0" cy="0"/>
          <a:chOff x="0" y="0"/>
          <a:chExt cx="0" cy="0"/>
        </a:xfrm>
      </p:grpSpPr>
      <p:sp useBgFill="1">
        <p:nvSpPr>
          <p:cNvPr id="1048674" name="Rectangle 4128"/>
          <p:cNvSpPr>
            <a:spLocks noChangeAspect="1" noMove="1" noResize="1" noRot="1" noGrp="1" noAdjustHandles="1" noEditPoints="1" noChangeArrowheads="1" noChangeShapeType="1" noTextEdit="1"/>
          </p:cNvSpPr>
          <p:nvPr/>
        </p:nvSpPr>
        <p:spPr>
          <a:xfrm>
            <a:off x="0" y="0"/>
            <a:ext cx="12192000" cy="6858000"/>
          </a:xfrm>
          <a:prstGeom prst="rect"/>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p>
            <a:endParaRPr dirty="0" lang="en-US"/>
          </a:p>
        </p:txBody>
      </p:sp>
      <p:sp>
        <p:nvSpPr>
          <p:cNvPr id="1048675" name="Başlık 1"/>
          <p:cNvSpPr>
            <a:spLocks noGrp="1"/>
          </p:cNvSpPr>
          <p:nvPr>
            <p:ph type="title"/>
          </p:nvPr>
        </p:nvSpPr>
        <p:spPr>
          <a:xfrm>
            <a:off x="525717" y="787068"/>
            <a:ext cx="4663649" cy="1455091"/>
          </a:xfrm>
        </p:spPr>
        <p:txBody>
          <a:bodyPr>
            <a:normAutofit/>
          </a:bodyPr>
          <a:p>
            <a:r>
              <a:rPr dirty="0" lang="tr-TR"/>
              <a:t>Cahiliye Dönemi</a:t>
            </a:r>
          </a:p>
        </p:txBody>
      </p:sp>
      <p:sp>
        <p:nvSpPr>
          <p:cNvPr id="1048676" name="Freeform: Shape 4130"/>
          <p:cNvSpPr>
            <a:spLocks noChangeAspect="1" noMove="1" noResize="1" noRot="1" noGrp="1" noAdjustHandles="1" noEditPoints="1" noChangeArrowheads="1" noChangeShapeType="1" noTextEdit="1"/>
          </p:cNvSpPr>
          <p:nvPr/>
        </p:nvSpPr>
        <p:spPr>
          <a:xfrm rot="5400000">
            <a:off x="615182" y="-615181"/>
            <a:ext cx="1085312" cy="2315675"/>
          </a:xfrm>
          <a:custGeom>
            <a:avLst/>
            <a:gdLst>
              <a:gd name="connsiteX0" fmla="*/ 0 w 1085312"/>
              <a:gd name="connsiteY0" fmla="*/ 2315675 h 2315675"/>
              <a:gd name="connsiteX1" fmla="*/ 0 w 1085312"/>
              <a:gd name="connsiteY1" fmla="*/ 0 h 2315675"/>
              <a:gd name="connsiteX2" fmla="*/ 53089 w 1085312"/>
              <a:gd name="connsiteY2" fmla="*/ 4542 h 2315675"/>
              <a:gd name="connsiteX3" fmla="*/ 790077 w 1085312"/>
              <a:gd name="connsiteY3" fmla="*/ 872756 h 2315675"/>
              <a:gd name="connsiteX4" fmla="*/ 1085252 w 1085312"/>
              <a:gd name="connsiteY4" fmla="*/ 1943649 h 2315675"/>
              <a:gd name="connsiteX5" fmla="*/ 1064832 w 1085312"/>
              <a:gd name="connsiteY5" fmla="*/ 2198094 h 2315675"/>
              <a:gd name="connsiteX6" fmla="*/ 1043734 w 1085312"/>
              <a:gd name="connsiteY6" fmla="*/ 2315675 h 2315675"/>
              <a:gd name="connsiteX7" fmla="*/ 0 w 1085312"/>
              <a:gd name="connsiteY7" fmla="*/ 2315675 h 2315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5312" h="2315675">
                <a:moveTo>
                  <a:pt x="0" y="2315675"/>
                </a:moveTo>
                <a:lnTo>
                  <a:pt x="0" y="0"/>
                </a:lnTo>
                <a:lnTo>
                  <a:pt x="53089" y="4542"/>
                </a:lnTo>
                <a:cubicBezTo>
                  <a:pt x="405263" y="73503"/>
                  <a:pt x="612623" y="486635"/>
                  <a:pt x="790077" y="872756"/>
                </a:cubicBezTo>
                <a:cubicBezTo>
                  <a:pt x="937425" y="1193596"/>
                  <a:pt x="1088787" y="1533232"/>
                  <a:pt x="1085252" y="1943649"/>
                </a:cubicBezTo>
                <a:cubicBezTo>
                  <a:pt x="1084528" y="2029058"/>
                  <a:pt x="1077341" y="2113833"/>
                  <a:pt x="1064832" y="2198094"/>
                </a:cubicBezTo>
                <a:lnTo>
                  <a:pt x="1043734" y="2315675"/>
                </a:lnTo>
                <a:lnTo>
                  <a:pt x="0" y="2315675"/>
                </a:lnTo>
                <a:close/>
              </a:path>
            </a:pathLst>
          </a:custGeom>
          <a:solidFill>
            <a:schemeClr val="accent6">
              <a:lumMod val="40000"/>
              <a:lumOff val="6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p>
            <a:pPr algn="ctr"/>
            <a:endParaRPr lang="en-US"/>
          </a:p>
        </p:txBody>
      </p:sp>
      <p:grpSp>
        <p:nvGrpSpPr>
          <p:cNvPr id="49" name="Graphic 78"/>
          <p:cNvGrpSpPr>
            <a:grpSpLocks noMove="1" noResize="1" noRot="1" noGrp="1" noChangeAspect="1"/>
          </p:cNvGrpSpPr>
          <p:nvPr/>
        </p:nvGrpSpPr>
        <p:grpSpPr>
          <a:xfrm>
            <a:off x="525717" y="2585111"/>
            <a:ext cx="972241" cy="45718"/>
            <a:chOff x="4886325" y="3371754"/>
            <a:chExt cx="2418492" cy="113728"/>
          </a:xfrm>
          <a:solidFill>
            <a:schemeClr val="accent1"/>
          </a:solidFill>
        </p:grpSpPr>
        <p:sp>
          <p:nvSpPr>
            <p:cNvPr id="1048677" name="Graphic 78"/>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anchor="ctr" rtlCol="0"/>
            <a:p>
              <a:pPr algn="ctr"/>
              <a:endParaRPr lang="en-US"/>
            </a:p>
          </p:txBody>
        </p:sp>
        <p:grpSp>
          <p:nvGrpSpPr>
            <p:cNvPr id="50" name="Graphic 78"/>
            <p:cNvGrpSpPr/>
            <p:nvPr/>
          </p:nvGrpSpPr>
          <p:grpSpPr>
            <a:xfrm>
              <a:off x="4886709" y="3371754"/>
              <a:ext cx="2418108" cy="113728"/>
              <a:chOff x="4886709" y="3371754"/>
              <a:chExt cx="2418108" cy="113728"/>
            </a:xfrm>
            <a:grpFill/>
          </p:grpSpPr>
          <p:sp>
            <p:nvSpPr>
              <p:cNvPr id="1048678" name="Graphic 78"/>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anchor="ctr" rtlCol="0"/>
              <a:p>
                <a:pPr algn="ctr"/>
                <a:endParaRPr lang="en-US"/>
              </a:p>
            </p:txBody>
          </p:sp>
          <p:sp>
            <p:nvSpPr>
              <p:cNvPr id="1048679" name="Graphic 78"/>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anchor="ctr" rtlCol="0"/>
              <a:p>
                <a:pPr algn="ctr"/>
                <a:endParaRPr lang="en-US"/>
              </a:p>
            </p:txBody>
          </p:sp>
          <p:sp>
            <p:nvSpPr>
              <p:cNvPr id="1048680" name="Graphic 78"/>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anchor="ctr" rtlCol="0"/>
              <a:p>
                <a:pPr algn="ctr"/>
                <a:endParaRPr lang="en-US"/>
              </a:p>
            </p:txBody>
          </p:sp>
          <p:sp>
            <p:nvSpPr>
              <p:cNvPr id="1048681" name="Graphic 78"/>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anchor="ctr" rtlCol="0"/>
              <a:p>
                <a:pPr algn="ctr"/>
                <a:endParaRPr lang="en-US"/>
              </a:p>
            </p:txBody>
          </p:sp>
        </p:grpSp>
      </p:grpSp>
      <p:sp>
        <p:nvSpPr>
          <p:cNvPr id="1048682" name="İçerik Yer Tutucusu 2"/>
          <p:cNvSpPr>
            <a:spLocks noGrp="1"/>
          </p:cNvSpPr>
          <p:nvPr>
            <p:ph idx="1"/>
          </p:nvPr>
        </p:nvSpPr>
        <p:spPr>
          <a:xfrm>
            <a:off x="525717" y="2796427"/>
            <a:ext cx="5029842" cy="3559923"/>
          </a:xfrm>
        </p:spPr>
        <p:txBody>
          <a:bodyPr>
            <a:normAutofit/>
          </a:bodyPr>
          <a:p>
            <a:pPr>
              <a:lnSpc>
                <a:spcPct val="100000"/>
              </a:lnSpc>
            </a:pPr>
            <a:r>
              <a:rPr dirty="0" sz="1600" lang="tr-TR">
                <a:latin typeface="Times New Roman" panose="02020603050405020304" pitchFamily="18" charset="0"/>
                <a:cs typeface="Times New Roman" panose="02020603050405020304" pitchFamily="18" charset="0"/>
              </a:rPr>
              <a:t>-    </a:t>
            </a:r>
            <a:r>
              <a:rPr dirty="0" sz="1600" lang="tr-TR" err="1">
                <a:latin typeface="Times New Roman" panose="02020603050405020304" pitchFamily="18" charset="0"/>
                <a:cs typeface="Times New Roman" panose="02020603050405020304" pitchFamily="18" charset="0"/>
              </a:rPr>
              <a:t>Hz.Ömer</a:t>
            </a:r>
            <a:r>
              <a:rPr dirty="0" sz="1600" lang="tr-TR">
                <a:latin typeface="Times New Roman" panose="02020603050405020304" pitchFamily="18" charset="0"/>
                <a:cs typeface="Times New Roman" panose="02020603050405020304" pitchFamily="18" charset="0"/>
              </a:rPr>
              <a:t>: </a:t>
            </a:r>
            <a:r>
              <a:rPr dirty="0" sz="1600" lang="tr-TR">
                <a:effectLst/>
                <a:latin typeface="Times New Roman" panose="02020603050405020304" pitchFamily="18" charset="0"/>
                <a:ea typeface="Calibri" panose="020F0502020204030204" pitchFamily="34" charset="0"/>
                <a:cs typeface="Times New Roman" panose="02020603050405020304" pitchFamily="18" charset="0"/>
              </a:rPr>
              <a:t>“Vallahi </a:t>
            </a:r>
            <a:r>
              <a:rPr dirty="0" sz="1600" lang="tr-TR" err="1">
                <a:effectLst/>
                <a:latin typeface="Times New Roman" panose="02020603050405020304" pitchFamily="18" charset="0"/>
                <a:ea typeface="Calibri" panose="020F0502020204030204" pitchFamily="34" charset="0"/>
                <a:cs typeface="Times New Roman" panose="02020603050405020304" pitchFamily="18" charset="0"/>
              </a:rPr>
              <a:t>Câhiliye</a:t>
            </a:r>
            <a:r>
              <a:rPr dirty="0" sz="1600" lang="tr-TR">
                <a:effectLst/>
                <a:latin typeface="Times New Roman" panose="02020603050405020304" pitchFamily="18" charset="0"/>
                <a:ea typeface="Calibri" panose="020F0502020204030204" pitchFamily="34" charset="0"/>
                <a:cs typeface="Times New Roman" panose="02020603050405020304" pitchFamily="18" charset="0"/>
              </a:rPr>
              <a:t> Dönemi’nde kadınlar bizim gözümüzde bir hiçti. Ta ki Allah Teâlâ onlar hakkında indirdiğini indirinceye kadar”</a:t>
            </a:r>
            <a:endParaRPr dirty="0" sz="1600" lang="tr-TR">
              <a:latin typeface="Times New Roman" panose="02020603050405020304" pitchFamily="18" charset="0"/>
              <a:cs typeface="Times New Roman" panose="02020603050405020304" pitchFamily="18" charset="0"/>
            </a:endParaRPr>
          </a:p>
          <a:p>
            <a:pPr>
              <a:lnSpc>
                <a:spcPct val="100000"/>
              </a:lnSpc>
            </a:pPr>
            <a:r>
              <a:rPr dirty="0" sz="1600" lang="tr-TR">
                <a:latin typeface="Times New Roman" panose="02020603050405020304" pitchFamily="18" charset="0"/>
                <a:cs typeface="Times New Roman" panose="02020603050405020304" pitchFamily="18" charset="0"/>
              </a:rPr>
              <a:t>-    </a:t>
            </a:r>
            <a:r>
              <a:rPr dirty="0" sz="1600" lang="tr-TR">
                <a:effectLst/>
                <a:latin typeface="Times New Roman" panose="02020603050405020304" pitchFamily="18" charset="0"/>
                <a:ea typeface="Calibri" panose="020F0502020204030204" pitchFamily="34" charset="0"/>
                <a:cs typeface="Times New Roman" panose="02020603050405020304" pitchFamily="18" charset="0"/>
              </a:rPr>
              <a:t>Kadınlar mirastan herhangi bir pay alamıyorlardı, fakat onların çalışmalarından yararlanılıyordu.</a:t>
            </a:r>
          </a:p>
          <a:p>
            <a:pPr indent="-285750" marL="285750">
              <a:lnSpc>
                <a:spcPct val="100000"/>
              </a:lnSpc>
              <a:buFontTx/>
              <a:buChar char="-"/>
            </a:pPr>
            <a:r>
              <a:rPr dirty="0" sz="1600" lang="tr-TR">
                <a:latin typeface="Times New Roman" panose="02020603050405020304" pitchFamily="18" charset="0"/>
                <a:cs typeface="Times New Roman" panose="02020603050405020304" pitchFamily="18" charset="0"/>
              </a:rPr>
              <a:t>Doğan kız çocukları diri diri toprağa gömülüyordu</a:t>
            </a:r>
          </a:p>
          <a:p>
            <a:pPr indent="-285750" marL="285750">
              <a:lnSpc>
                <a:spcPct val="100000"/>
              </a:lnSpc>
              <a:buFontTx/>
              <a:buChar char="-"/>
            </a:pPr>
            <a:r>
              <a:rPr dirty="0" sz="1600" lang="tr-TR" err="1">
                <a:latin typeface="Times New Roman" panose="02020603050405020304" pitchFamily="18" charset="0"/>
                <a:cs typeface="Times New Roman" panose="02020603050405020304" pitchFamily="18" charset="0"/>
              </a:rPr>
              <a:t>Câhiliye</a:t>
            </a:r>
            <a:r>
              <a:rPr dirty="0" sz="1600" lang="tr-TR">
                <a:latin typeface="Times New Roman" panose="02020603050405020304" pitchFamily="18" charset="0"/>
                <a:cs typeface="Times New Roman" panose="02020603050405020304" pitchFamily="18" charset="0"/>
              </a:rPr>
              <a:t> Çağı’nda evlilik akdi olan nikah, dini bir mahiyet taşımazdı. Bu sebeple kadın ancak çocuk doğurduktan sonra aileye katılabilirdi.</a:t>
            </a:r>
          </a:p>
          <a:p>
            <a:pPr indent="-285750" marL="285750">
              <a:lnSpc>
                <a:spcPct val="100000"/>
              </a:lnSpc>
              <a:buFontTx/>
              <a:buChar char="-"/>
            </a:pPr>
            <a:endParaRPr dirty="0" sz="1600" lang="tr-TR">
              <a:latin typeface="Times New Roman" panose="02020603050405020304" pitchFamily="18" charset="0"/>
              <a:cs typeface="Times New Roman" panose="02020603050405020304" pitchFamily="18" charset="0"/>
            </a:endParaRPr>
          </a:p>
        </p:txBody>
      </p:sp>
      <p:pic>
        <p:nvPicPr>
          <p:cNvPr id="2097156" name="Picture 6" descr="CAHİLİYE DÖNEMİNİN GENEL ÖZELLİKLERİ (PEYGAMBERİMİZ HZ. MUHAMMED  MUSTAFA'NIN (SAV) HAYATI)"/>
          <p:cNvPicPr>
            <a:picLocks noChangeAspect="1" noChangeArrowheads="1"/>
          </p:cNvPicPr>
          <p:nvPr/>
        </p:nvPicPr>
        <p:blipFill>
          <a:blip xmlns:r="http://schemas.openxmlformats.org/officeDocument/2006/relationships" r:embed="rId1"/>
          <a:stretch>
            <a:fillRect/>
          </a:stretch>
        </p:blipFill>
        <p:spPr bwMode="auto">
          <a:xfrm>
            <a:off x="5953780" y="711999"/>
            <a:ext cx="5660211" cy="5343044"/>
          </a:xfrm>
          <a:prstGeom prst="rect"/>
          <a:noFill/>
        </p:spPr>
      </p:pic>
      <p:sp>
        <p:nvSpPr>
          <p:cNvPr id="1048683" name="Freeform: Shape 4140"/>
          <p:cNvSpPr>
            <a:spLocks noChangeAspect="1" noMove="1" noResize="1" noRot="1" noGrp="1" noAdjustHandles="1" noEditPoints="1" noChangeArrowheads="1" noChangeShapeType="1" noTextEdit="1"/>
          </p:cNvSpPr>
          <p:nvPr/>
        </p:nvSpPr>
        <p:spPr>
          <a:xfrm>
            <a:off x="9753030" y="5516668"/>
            <a:ext cx="2438970" cy="1341332"/>
          </a:xfrm>
          <a:custGeom>
            <a:avLst/>
            <a:gdLst>
              <a:gd name="connsiteX0" fmla="*/ 2025355 w 2438970"/>
              <a:gd name="connsiteY0" fmla="*/ 235 h 1341332"/>
              <a:gd name="connsiteX1" fmla="*/ 2381960 w 2438970"/>
              <a:gd name="connsiteY1" fmla="*/ 44517 h 1341332"/>
              <a:gd name="connsiteX2" fmla="*/ 2438970 w 2438970"/>
              <a:gd name="connsiteY2" fmla="*/ 58872 h 1341332"/>
              <a:gd name="connsiteX3" fmla="*/ 2438970 w 2438970"/>
              <a:gd name="connsiteY3" fmla="*/ 1341332 h 1341332"/>
              <a:gd name="connsiteX4" fmla="*/ 0 w 2438970"/>
              <a:gd name="connsiteY4" fmla="*/ 1341332 h 1341332"/>
              <a:gd name="connsiteX5" fmla="*/ 13333 w 2438970"/>
              <a:gd name="connsiteY5" fmla="*/ 1328018 h 1341332"/>
              <a:gd name="connsiteX6" fmla="*/ 936262 w 2438970"/>
              <a:gd name="connsiteY6" fmla="*/ 459947 h 1341332"/>
              <a:gd name="connsiteX7" fmla="*/ 1554028 w 2438970"/>
              <a:gd name="connsiteY7" fmla="*/ 71153 h 1341332"/>
              <a:gd name="connsiteX8" fmla="*/ 2025355 w 2438970"/>
              <a:gd name="connsiteY8" fmla="*/ 235 h 134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970" h="1341332">
                <a:moveTo>
                  <a:pt x="2025355" y="235"/>
                </a:moveTo>
                <a:cubicBezTo>
                  <a:pt x="2143847" y="2306"/>
                  <a:pt x="2262766" y="17993"/>
                  <a:pt x="2381960" y="44517"/>
                </a:cubicBezTo>
                <a:lnTo>
                  <a:pt x="2438970" y="58872"/>
                </a:lnTo>
                <a:lnTo>
                  <a:pt x="2438970" y="1341332"/>
                </a:lnTo>
                <a:lnTo>
                  <a:pt x="0" y="1341332"/>
                </a:lnTo>
                <a:lnTo>
                  <a:pt x="13333" y="1328018"/>
                </a:lnTo>
                <a:cubicBezTo>
                  <a:pt x="324723" y="1028950"/>
                  <a:pt x="645390" y="738459"/>
                  <a:pt x="936262" y="459947"/>
                </a:cubicBezTo>
                <a:cubicBezTo>
                  <a:pt x="1139660" y="265152"/>
                  <a:pt x="1345794" y="140817"/>
                  <a:pt x="1554028" y="71153"/>
                </a:cubicBezTo>
                <a:cubicBezTo>
                  <a:pt x="1710136" y="18918"/>
                  <a:pt x="1867365" y="-2526"/>
                  <a:pt x="2025355" y="235"/>
                </a:cubicBez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p>
            <a:pPr algn="ctr"/>
            <a:endParaRPr dirty="0" lang="en-US"/>
          </a:p>
        </p:txBody>
      </p:sp>
      <p:grpSp>
        <p:nvGrpSpPr>
          <p:cNvPr id="51" name="Group 4142"/>
          <p:cNvGrpSpPr>
            <a:grpSpLocks noMove="1" noResize="1" noRot="1" noGrp="1" noChangeAspect="1"/>
          </p:cNvGrpSpPr>
          <p:nvPr/>
        </p:nvGrpSpPr>
        <p:grpSpPr>
          <a:xfrm>
            <a:off x="10776050" y="5204025"/>
            <a:ext cx="886141" cy="802496"/>
            <a:chOff x="10948005" y="3272152"/>
            <a:chExt cx="868640" cy="786648"/>
          </a:xfrm>
          <a:solidFill>
            <a:schemeClr val="accent1"/>
          </a:solidFill>
        </p:grpSpPr>
        <p:sp>
          <p:nvSpPr>
            <p:cNvPr id="1048684" name="Freeform: Shape 4143"/>
            <p:cNvSpPr/>
            <p:nvPr/>
          </p:nvSpPr>
          <p:spPr>
            <a:xfrm>
              <a:off x="11194317" y="3944888"/>
              <a:ext cx="128449" cy="113912"/>
            </a:xfrm>
            <a:custGeom>
              <a:avLst/>
              <a:gdLst>
                <a:gd name="connsiteX0" fmla="*/ 237621 w 453152"/>
                <a:gd name="connsiteY0" fmla="*/ 965 h 401867"/>
                <a:gd name="connsiteX1" fmla="*/ 370246 w 453152"/>
                <a:gd name="connsiteY1" fmla="*/ 23666 h 401867"/>
                <a:gd name="connsiteX2" fmla="*/ 437392 w 453152"/>
                <a:gd name="connsiteY2" fmla="*/ 198545 h 401867"/>
                <a:gd name="connsiteX3" fmla="*/ 67745 w 453152"/>
                <a:gd name="connsiteY3" fmla="*/ 392003 h 401867"/>
                <a:gd name="connsiteX4" fmla="*/ 911 w 453152"/>
                <a:gd name="connsiteY4" fmla="*/ 254095 h 401867"/>
                <a:gd name="connsiteX5" fmla="*/ 115564 w 453152"/>
                <a:gd name="connsiteY5" fmla="*/ 51160 h 401867"/>
                <a:gd name="connsiteX6" fmla="*/ 237621 w 453152"/>
                <a:gd name="connsiteY6" fmla="*/ 965 h 40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3152" h="401867">
                  <a:moveTo>
                    <a:pt x="237621" y="965"/>
                  </a:moveTo>
                  <a:cubicBezTo>
                    <a:pt x="283632" y="-2971"/>
                    <a:pt x="331405" y="5243"/>
                    <a:pt x="370246" y="23666"/>
                  </a:cubicBezTo>
                  <a:cubicBezTo>
                    <a:pt x="436830" y="55275"/>
                    <a:pt x="477168" y="116810"/>
                    <a:pt x="437392" y="198545"/>
                  </a:cubicBezTo>
                  <a:cubicBezTo>
                    <a:pt x="391568" y="292624"/>
                    <a:pt x="176850" y="441630"/>
                    <a:pt x="67745" y="392003"/>
                  </a:cubicBezTo>
                  <a:cubicBezTo>
                    <a:pt x="18056" y="369372"/>
                    <a:pt x="-5012" y="308398"/>
                    <a:pt x="911" y="254095"/>
                  </a:cubicBezTo>
                  <a:cubicBezTo>
                    <a:pt x="9203" y="178033"/>
                    <a:pt x="61012" y="103094"/>
                    <a:pt x="115564" y="51160"/>
                  </a:cubicBezTo>
                  <a:cubicBezTo>
                    <a:pt x="147361" y="20985"/>
                    <a:pt x="191610" y="4900"/>
                    <a:pt x="237621" y="96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defTabSz="914400" eaLnBrk="1" fontAlgn="auto" hangingPunct="1" indent="0" latinLnBrk="0" lvl="0" marL="0" marR="0" rtl="0">
                <a:lnSpc>
                  <a:spcPct val="100000"/>
                </a:lnSpc>
                <a:spcBef>
                  <a:spcPts val="0"/>
                </a:spcBef>
                <a:spcAft>
                  <a:spcPts val="0"/>
                </a:spcAft>
                <a:buClrTx/>
                <a:buSzTx/>
                <a:buFontTx/>
                <a:buNone/>
              </a:pPr>
              <a:endParaRPr baseline="0" b="0" cap="none" sz="1800" i="0" kern="1200" kumimoji="0" lang="en-US" noProof="0" normalizeH="0" spc="0" strike="noStrike" u="none">
                <a:ln>
                  <a:noFill/>
                </a:ln>
                <a:solidFill>
                  <a:prstClr val="white"/>
                </a:solidFill>
                <a:effectLst/>
                <a:uLnTx/>
                <a:uFillTx/>
                <a:latin typeface="Avenir Next LT Pro Light"/>
                <a:ea typeface="+mn-ea"/>
                <a:cs typeface="+mn-cs"/>
              </a:endParaRPr>
            </a:p>
          </p:txBody>
        </p:sp>
        <p:sp>
          <p:nvSpPr>
            <p:cNvPr id="1048685" name="Freeform: Shape 4144"/>
            <p:cNvSpPr/>
            <p:nvPr/>
          </p:nvSpPr>
          <p:spPr>
            <a:xfrm>
              <a:off x="10953045" y="3808430"/>
              <a:ext cx="144912" cy="193414"/>
            </a:xfrm>
            <a:custGeom>
              <a:avLst/>
              <a:gdLst>
                <a:gd name="connsiteX0" fmla="*/ 390625 w 511232"/>
                <a:gd name="connsiteY0" fmla="*/ 1621 h 682341"/>
                <a:gd name="connsiteX1" fmla="*/ 508142 w 511232"/>
                <a:gd name="connsiteY1" fmla="*/ 64038 h 682341"/>
                <a:gd name="connsiteX2" fmla="*/ 508453 w 511232"/>
                <a:gd name="connsiteY2" fmla="*/ 121832 h 682341"/>
                <a:gd name="connsiteX3" fmla="*/ 316492 w 511232"/>
                <a:gd name="connsiteY3" fmla="*/ 567602 h 682341"/>
                <a:gd name="connsiteX4" fmla="*/ 80265 w 511232"/>
                <a:gd name="connsiteY4" fmla="*/ 640359 h 682341"/>
                <a:gd name="connsiteX5" fmla="*/ 13306 w 511232"/>
                <a:gd name="connsiteY5" fmla="*/ 274828 h 682341"/>
                <a:gd name="connsiteX6" fmla="*/ 140989 w 511232"/>
                <a:gd name="connsiteY6" fmla="*/ 107181 h 682341"/>
                <a:gd name="connsiteX7" fmla="*/ 390625 w 511232"/>
                <a:gd name="connsiteY7" fmla="*/ 1621 h 682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1232" h="682341">
                  <a:moveTo>
                    <a:pt x="390625" y="1621"/>
                  </a:moveTo>
                  <a:cubicBezTo>
                    <a:pt x="446543" y="-5212"/>
                    <a:pt x="493343" y="8441"/>
                    <a:pt x="508142" y="64038"/>
                  </a:cubicBezTo>
                  <a:cubicBezTo>
                    <a:pt x="513192" y="82866"/>
                    <a:pt x="511134" y="102754"/>
                    <a:pt x="508453" y="121832"/>
                  </a:cubicBezTo>
                  <a:cubicBezTo>
                    <a:pt x="485324" y="287796"/>
                    <a:pt x="417242" y="443971"/>
                    <a:pt x="316492" y="567602"/>
                  </a:cubicBezTo>
                  <a:cubicBezTo>
                    <a:pt x="253024" y="645534"/>
                    <a:pt x="165055" y="737743"/>
                    <a:pt x="80265" y="640359"/>
                  </a:cubicBezTo>
                  <a:cubicBezTo>
                    <a:pt x="5014" y="553948"/>
                    <a:pt x="-17368" y="383621"/>
                    <a:pt x="13306" y="274828"/>
                  </a:cubicBezTo>
                  <a:cubicBezTo>
                    <a:pt x="33443" y="203318"/>
                    <a:pt x="83382" y="146521"/>
                    <a:pt x="140989" y="107181"/>
                  </a:cubicBezTo>
                  <a:cubicBezTo>
                    <a:pt x="178904" y="81308"/>
                    <a:pt x="297428" y="13010"/>
                    <a:pt x="390625" y="16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defTabSz="914400" eaLnBrk="1" fontAlgn="auto" hangingPunct="1" indent="0" latinLnBrk="0" lvl="0" marL="0" marR="0" rtl="0">
                <a:lnSpc>
                  <a:spcPct val="100000"/>
                </a:lnSpc>
                <a:spcBef>
                  <a:spcPts val="0"/>
                </a:spcBef>
                <a:spcAft>
                  <a:spcPts val="0"/>
                </a:spcAft>
                <a:buClrTx/>
                <a:buSzTx/>
                <a:buFontTx/>
                <a:buNone/>
              </a:pPr>
              <a:endParaRPr baseline="0" b="0" cap="none" sz="1800" i="0" kern="1200" kumimoji="0" lang="en-US" noProof="0" normalizeH="0" spc="0" strike="noStrike" u="none">
                <a:ln>
                  <a:noFill/>
                </a:ln>
                <a:solidFill>
                  <a:prstClr val="white"/>
                </a:solidFill>
                <a:effectLst/>
                <a:uLnTx/>
                <a:uFillTx/>
                <a:latin typeface="Avenir Next LT Pro Light"/>
                <a:ea typeface="+mn-ea"/>
                <a:cs typeface="+mn-cs"/>
              </a:endParaRPr>
            </a:p>
          </p:txBody>
        </p:sp>
        <p:sp>
          <p:nvSpPr>
            <p:cNvPr id="1048686" name="Freeform: Shape 4145"/>
            <p:cNvSpPr/>
            <p:nvPr/>
          </p:nvSpPr>
          <p:spPr>
            <a:xfrm>
              <a:off x="11684524" y="3907536"/>
              <a:ext cx="132121" cy="93006"/>
            </a:xfrm>
            <a:custGeom>
              <a:avLst/>
              <a:gdLst>
                <a:gd name="connsiteX0" fmla="*/ 252822 w 466107"/>
                <a:gd name="connsiteY0" fmla="*/ 1539 h 328114"/>
                <a:gd name="connsiteX1" fmla="*/ 451641 w 466107"/>
                <a:gd name="connsiteY1" fmla="*/ 122177 h 328114"/>
                <a:gd name="connsiteX2" fmla="*/ 391790 w 466107"/>
                <a:gd name="connsiteY2" fmla="*/ 297430 h 328114"/>
                <a:gd name="connsiteX3" fmla="*/ 8614 w 466107"/>
                <a:gd name="connsiteY3" fmla="*/ 243252 h 328114"/>
                <a:gd name="connsiteX4" fmla="*/ 45897 w 466107"/>
                <a:gd name="connsiteY4" fmla="*/ 97302 h 328114"/>
                <a:gd name="connsiteX5" fmla="*/ 252822 w 466107"/>
                <a:gd name="connsiteY5" fmla="*/ 1539 h 32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6107" h="328114">
                  <a:moveTo>
                    <a:pt x="252822" y="1539"/>
                  </a:moveTo>
                  <a:cubicBezTo>
                    <a:pt x="335429" y="-10494"/>
                    <a:pt x="418848" y="49794"/>
                    <a:pt x="451641" y="122177"/>
                  </a:cubicBezTo>
                  <a:cubicBezTo>
                    <a:pt x="479697" y="184273"/>
                    <a:pt x="470594" y="255285"/>
                    <a:pt x="391790" y="297430"/>
                  </a:cubicBezTo>
                  <a:cubicBezTo>
                    <a:pt x="301077" y="345935"/>
                    <a:pt x="55935" y="343254"/>
                    <a:pt x="8614" y="243252"/>
                  </a:cubicBezTo>
                  <a:cubicBezTo>
                    <a:pt x="-12895" y="197678"/>
                    <a:pt x="8240" y="136766"/>
                    <a:pt x="45897" y="97302"/>
                  </a:cubicBezTo>
                  <a:cubicBezTo>
                    <a:pt x="98704" y="42064"/>
                    <a:pt x="181872" y="11950"/>
                    <a:pt x="252822" y="153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defTabSz="914400" eaLnBrk="1" fontAlgn="auto" hangingPunct="1" indent="0" latinLnBrk="0" lvl="0" marL="0" marR="0" rtl="0">
                <a:lnSpc>
                  <a:spcPct val="100000"/>
                </a:lnSpc>
                <a:spcBef>
                  <a:spcPts val="0"/>
                </a:spcBef>
                <a:spcAft>
                  <a:spcPts val="0"/>
                </a:spcAft>
                <a:buClrTx/>
                <a:buSzTx/>
                <a:buFontTx/>
                <a:buNone/>
              </a:pPr>
              <a:endParaRPr baseline="0" b="0" cap="none" sz="1800" i="0" kern="1200" kumimoji="0" lang="en-US" noProof="0" normalizeH="0" spc="0" strike="noStrike" u="none">
                <a:ln>
                  <a:noFill/>
                </a:ln>
                <a:solidFill>
                  <a:prstClr val="white"/>
                </a:solidFill>
                <a:effectLst/>
                <a:uLnTx/>
                <a:uFillTx/>
                <a:latin typeface="Avenir Next LT Pro Light"/>
                <a:ea typeface="+mn-ea"/>
                <a:cs typeface="+mn-cs"/>
              </a:endParaRPr>
            </a:p>
          </p:txBody>
        </p:sp>
        <p:sp>
          <p:nvSpPr>
            <p:cNvPr id="1048687" name="Graphic 12"/>
            <p:cNvSpPr/>
            <p:nvPr/>
          </p:nvSpPr>
          <p:spPr>
            <a:xfrm>
              <a:off x="11142141" y="3272152"/>
              <a:ext cx="180625" cy="158824"/>
            </a:xfrm>
            <a:custGeom>
              <a:avLst/>
              <a:gdLst>
                <a:gd name="connsiteX0" fmla="*/ 63289 w 3341477"/>
                <a:gd name="connsiteY0" fmla="*/ 1933384 h 2938167"/>
                <a:gd name="connsiteX1" fmla="*/ 263314 w 3341477"/>
                <a:gd name="connsiteY1" fmla="*/ 514159 h 2938167"/>
                <a:gd name="connsiteX2" fmla="*/ 1098276 w 3341477"/>
                <a:gd name="connsiteY2" fmla="*/ 952 h 2938167"/>
                <a:gd name="connsiteX3" fmla="*/ 2654089 w 3341477"/>
                <a:gd name="connsiteY3" fmla="*/ 371284 h 2938167"/>
                <a:gd name="connsiteX4" fmla="*/ 3219398 w 3341477"/>
                <a:gd name="connsiteY4" fmla="*/ 2080926 h 2938167"/>
                <a:gd name="connsiteX5" fmla="*/ 2044489 w 3341477"/>
                <a:gd name="connsiteY5" fmla="*/ 2933509 h 2938167"/>
                <a:gd name="connsiteX6" fmla="*/ 453814 w 3341477"/>
                <a:gd name="connsiteY6" fmla="*/ 2495359 h 2938167"/>
                <a:gd name="connsiteX7" fmla="*/ 63289 w 3341477"/>
                <a:gd name="connsiteY7" fmla="*/ 1933384 h 2938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1477" h="2938167">
                  <a:moveTo>
                    <a:pt x="63289" y="1933384"/>
                  </a:moveTo>
                  <a:cubicBezTo>
                    <a:pt x="56717" y="1895856"/>
                    <a:pt x="-165311" y="914209"/>
                    <a:pt x="263314" y="514159"/>
                  </a:cubicBezTo>
                  <a:cubicBezTo>
                    <a:pt x="691939" y="114109"/>
                    <a:pt x="609262" y="11620"/>
                    <a:pt x="1098276" y="952"/>
                  </a:cubicBezTo>
                  <a:cubicBezTo>
                    <a:pt x="1587289" y="-9716"/>
                    <a:pt x="2320714" y="66484"/>
                    <a:pt x="2654089" y="371284"/>
                  </a:cubicBezTo>
                  <a:cubicBezTo>
                    <a:pt x="2987464" y="676084"/>
                    <a:pt x="3603732" y="1514094"/>
                    <a:pt x="3219398" y="2080926"/>
                  </a:cubicBezTo>
                  <a:cubicBezTo>
                    <a:pt x="2835064" y="2647759"/>
                    <a:pt x="2558839" y="2895409"/>
                    <a:pt x="2044489" y="2933509"/>
                  </a:cubicBezTo>
                  <a:cubicBezTo>
                    <a:pt x="1530139" y="2971609"/>
                    <a:pt x="701464" y="2771584"/>
                    <a:pt x="453814" y="2495359"/>
                  </a:cubicBezTo>
                  <a:cubicBezTo>
                    <a:pt x="206164" y="2219134"/>
                    <a:pt x="101389" y="2152459"/>
                    <a:pt x="63289" y="1933384"/>
                  </a:cubicBezTo>
                  <a:close/>
                </a:path>
              </a:pathLst>
            </a:custGeom>
            <a:grpFill/>
            <a:ln w="9525" cap="flat">
              <a:noFill/>
              <a:prstDash val="solid"/>
              <a:miter/>
            </a:ln>
          </p:spPr>
          <p:txBody>
            <a:bodyPr anchor="ctr" rtlCol="0"/>
            <a:p>
              <a:endParaRPr lang="en-US"/>
            </a:p>
          </p:txBody>
        </p:sp>
        <p:sp>
          <p:nvSpPr>
            <p:cNvPr id="1048688" name="Graphic 15"/>
            <p:cNvSpPr/>
            <p:nvPr/>
          </p:nvSpPr>
          <p:spPr>
            <a:xfrm>
              <a:off x="11602136" y="3379098"/>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anchor="ctr" rtlCol="0"/>
            <a:p>
              <a:endParaRPr lang="en-US"/>
            </a:p>
          </p:txBody>
        </p:sp>
        <p:sp>
          <p:nvSpPr>
            <p:cNvPr id="1048689" name="Graphic 15"/>
            <p:cNvSpPr/>
            <p:nvPr/>
          </p:nvSpPr>
          <p:spPr>
            <a:xfrm>
              <a:off x="10948005" y="3504095"/>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anchor="ctr" rtlCol="0"/>
            <a:p>
              <a:endParaRPr lang="en-US"/>
            </a:p>
          </p:txBody>
        </p:sp>
        <p:sp>
          <p:nvSpPr>
            <p:cNvPr id="1048690" name="Freeform: Shape 4149"/>
            <p:cNvSpPr/>
            <p:nvPr/>
          </p:nvSpPr>
          <p:spPr>
            <a:xfrm>
              <a:off x="11343727" y="3666564"/>
              <a:ext cx="173527" cy="138496"/>
            </a:xfrm>
            <a:custGeom>
              <a:avLst/>
              <a:gdLst>
                <a:gd name="connsiteX0" fmla="*/ 237392 w 789043"/>
                <a:gd name="connsiteY0" fmla="*/ 81 h 629754"/>
                <a:gd name="connsiteX1" fmla="*/ 758692 w 789043"/>
                <a:gd name="connsiteY1" fmla="*/ 233550 h 629754"/>
                <a:gd name="connsiteX2" fmla="*/ 650647 w 789043"/>
                <a:gd name="connsiteY2" fmla="*/ 335111 h 629754"/>
                <a:gd name="connsiteX3" fmla="*/ 315041 w 789043"/>
                <a:gd name="connsiteY3" fmla="*/ 584992 h 629754"/>
                <a:gd name="connsiteX4" fmla="*/ 192159 w 789043"/>
                <a:gd name="connsiteY4" fmla="*/ 625953 h 629754"/>
                <a:gd name="connsiteX5" fmla="*/ 124264 w 789043"/>
                <a:gd name="connsiteY5" fmla="*/ 552260 h 629754"/>
                <a:gd name="connsiteX6" fmla="*/ 1631 w 789043"/>
                <a:gd name="connsiteY6" fmla="*/ 133735 h 629754"/>
                <a:gd name="connsiteX7" fmla="*/ 35422 w 789043"/>
                <a:gd name="connsiteY7" fmla="*/ 14157 h 629754"/>
                <a:gd name="connsiteX8" fmla="*/ 113728 w 789043"/>
                <a:gd name="connsiteY8" fmla="*/ 378 h 629754"/>
                <a:gd name="connsiteX9" fmla="*/ 237392 w 789043"/>
                <a:gd name="connsiteY9" fmla="*/ 81 h 62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9043" h="629754">
                  <a:moveTo>
                    <a:pt x="237392" y="81"/>
                  </a:moveTo>
                  <a:cubicBezTo>
                    <a:pt x="474795" y="-992"/>
                    <a:pt x="907215" y="10463"/>
                    <a:pt x="758692" y="233550"/>
                  </a:cubicBezTo>
                  <a:cubicBezTo>
                    <a:pt x="731135" y="274948"/>
                    <a:pt x="690486" y="305435"/>
                    <a:pt x="650647" y="335111"/>
                  </a:cubicBezTo>
                  <a:cubicBezTo>
                    <a:pt x="538737" y="418405"/>
                    <a:pt x="426889" y="501698"/>
                    <a:pt x="315041" y="584992"/>
                  </a:cubicBezTo>
                  <a:cubicBezTo>
                    <a:pt x="278943" y="611863"/>
                    <a:pt x="234865" y="640167"/>
                    <a:pt x="192159" y="625953"/>
                  </a:cubicBezTo>
                  <a:cubicBezTo>
                    <a:pt x="159614" y="615105"/>
                    <a:pt x="139851" y="582810"/>
                    <a:pt x="124264" y="552260"/>
                  </a:cubicBezTo>
                  <a:cubicBezTo>
                    <a:pt x="57742" y="422021"/>
                    <a:pt x="15908" y="279250"/>
                    <a:pt x="1631" y="133735"/>
                  </a:cubicBezTo>
                  <a:cubicBezTo>
                    <a:pt x="-2671" y="90343"/>
                    <a:pt x="-676" y="38596"/>
                    <a:pt x="35422" y="14157"/>
                  </a:cubicBezTo>
                  <a:cubicBezTo>
                    <a:pt x="57804" y="-931"/>
                    <a:pt x="86795" y="-557"/>
                    <a:pt x="113728" y="378"/>
                  </a:cubicBezTo>
                  <a:cubicBezTo>
                    <a:pt x="138207" y="1243"/>
                    <a:pt x="182606" y="328"/>
                    <a:pt x="237392" y="8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dirty="0" lang="en-US"/>
            </a:p>
          </p:txBody>
        </p:sp>
      </p:grpSp>
      <p:sp>
        <p:nvSpPr>
          <p:cNvPr id="1048691" name="Slayt Numarası Yer Tutucusu 3"/>
          <p:cNvSpPr>
            <a:spLocks noGrp="1"/>
          </p:cNvSpPr>
          <p:nvPr>
            <p:ph type="sldNum" sz="quarter" idx="12"/>
          </p:nvPr>
        </p:nvSpPr>
        <p:spPr>
          <a:xfrm>
            <a:off x="11655367" y="6356350"/>
            <a:ext cx="529809" cy="365125"/>
          </a:xfrm>
        </p:spPr>
        <p:txBody>
          <a:bodyPr>
            <a:normAutofit/>
          </a:bodyPr>
          <a:p>
            <a:pPr>
              <a:spcAft>
                <a:spcPts val="600"/>
              </a:spcAft>
            </a:pPr>
            <a:fld id="{E1076ED0-0DB3-4879-AAE5-5C20D22C1DF4}" type="slidenum">
              <a:rPr lang="en-US">
                <a:solidFill>
                  <a:srgbClr val="595959"/>
                </a:solidFill>
              </a:rPr>
              <a:pPr>
                <a:spcAft>
                  <a:spcPts val="600"/>
                </a:spcAft>
              </a:pPr>
              <a:t>6</a:t>
            </a:fld>
            <a:endParaRPr lang="en-US">
              <a:solidFill>
                <a:srgbClr val="595959"/>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52" name=""/>
        <p:cNvGrpSpPr/>
        <p:nvPr/>
      </p:nvGrpSpPr>
      <p:grpSpPr>
        <a:xfrm>
          <a:off x="0" y="0"/>
          <a:ext cx="0" cy="0"/>
          <a:chOff x="0" y="0"/>
          <a:chExt cx="0" cy="0"/>
        </a:xfrm>
      </p:grpSpPr>
      <p:sp>
        <p:nvSpPr>
          <p:cNvPr id="1048692" name="Başlık 1"/>
          <p:cNvSpPr>
            <a:spLocks noGrp="1"/>
          </p:cNvSpPr>
          <p:nvPr>
            <p:ph type="title"/>
          </p:nvPr>
        </p:nvSpPr>
        <p:spPr/>
        <p:txBody>
          <a:bodyPr/>
          <a:p>
            <a:r>
              <a:rPr dirty="0" lang="tr-TR"/>
              <a:t>İslamiyet Dönemi</a:t>
            </a:r>
          </a:p>
        </p:txBody>
      </p:sp>
      <p:sp>
        <p:nvSpPr>
          <p:cNvPr id="1048693" name="İçerik Yer Tutucusu 2"/>
          <p:cNvSpPr>
            <a:spLocks noGrp="1"/>
          </p:cNvSpPr>
          <p:nvPr>
            <p:ph idx="1"/>
          </p:nvPr>
        </p:nvSpPr>
        <p:spPr>
          <a:xfrm>
            <a:off x="525717" y="2521885"/>
            <a:ext cx="8283985" cy="3834465"/>
          </a:xfrm>
        </p:spPr>
        <p:txBody>
          <a:bodyPr/>
          <a:p>
            <a:pPr indent="-342900" marL="342900">
              <a:buFontTx/>
              <a:buChar char="-"/>
            </a:pPr>
            <a:r>
              <a:rPr dirty="0" sz="1800" lang="tr-TR">
                <a:latin typeface="Times New Roman" panose="02020603050405020304" pitchFamily="18" charset="0"/>
                <a:cs typeface="Times New Roman" panose="02020603050405020304" pitchFamily="18" charset="0"/>
              </a:rPr>
              <a:t>İslamiyet ilk olarak kadınları hakkettiği yere taşıdı.</a:t>
            </a:r>
          </a:p>
          <a:p>
            <a:pPr indent="-342900" marL="342900">
              <a:buFontTx/>
              <a:buChar char="-"/>
            </a:pPr>
            <a:r>
              <a:rPr dirty="0" sz="1800" lang="tr-TR">
                <a:latin typeface="Times New Roman" panose="02020603050405020304" pitchFamily="18" charset="0"/>
                <a:cs typeface="Times New Roman" panose="02020603050405020304" pitchFamily="18" charset="0"/>
              </a:rPr>
              <a:t>İslam Kadın-erkek eşitliğini vurgular, üstünlüğün yalnızca takvada olduğunu belirtir.</a:t>
            </a:r>
          </a:p>
          <a:p>
            <a:pPr indent="-342900" marL="342900">
              <a:buFontTx/>
              <a:buChar char="-"/>
            </a:pPr>
            <a:r>
              <a:rPr dirty="0" sz="1800" lang="tr-TR">
                <a:latin typeface="Times New Roman" panose="02020603050405020304" pitchFamily="18" charset="0"/>
                <a:cs typeface="Times New Roman" panose="02020603050405020304" pitchFamily="18" charset="0"/>
              </a:rPr>
              <a:t>İslam kadına birçok hak vermiştir</a:t>
            </a:r>
          </a:p>
          <a:p>
            <a:pPr indent="-342900" marL="342900">
              <a:buFontTx/>
              <a:buChar char="-"/>
            </a:pPr>
            <a:r>
              <a:rPr dirty="0" sz="1800" lang="tr-TR">
                <a:latin typeface="Times New Roman" panose="02020603050405020304" pitchFamily="18" charset="0"/>
                <a:cs typeface="Times New Roman" panose="02020603050405020304" pitchFamily="18" charset="0"/>
              </a:rPr>
              <a:t>İslam kadına çalışabilme hakkı vermiştir. </a:t>
            </a:r>
          </a:p>
          <a:p>
            <a:r>
              <a:rPr dirty="0" sz="1800" lang="tr-TR">
                <a:latin typeface="Times New Roman" panose="02020603050405020304" pitchFamily="18" charset="0"/>
                <a:ea typeface="Calibri" panose="020F0502020204030204" pitchFamily="34" charset="0"/>
                <a:cs typeface="Times New Roman" panose="02020603050405020304" pitchFamily="18" charset="0"/>
              </a:rPr>
              <a:t> -    </a:t>
            </a:r>
            <a:r>
              <a:rPr dirty="0" sz="1800" lang="tr-TR">
                <a:effectLst/>
                <a:latin typeface="Calibri" panose="020F0502020204030204" pitchFamily="34" charset="0"/>
                <a:ea typeface="Calibri" panose="020F0502020204030204" pitchFamily="34" charset="0"/>
                <a:cs typeface="Calibri" panose="020F0502020204030204" pitchFamily="34" charset="0"/>
              </a:rPr>
              <a:t>Erkeklere kazandıklarından bir pay vardır; kadınlara da kazandıklarından bir pay vardır. Allah’ın lütfundan nasibinizi isteyin..." (Nisa 4/32)</a:t>
            </a:r>
            <a:endParaRPr dirty="0" sz="1800" lang="tr-TR">
              <a:latin typeface="Times New Roman" panose="02020603050405020304" pitchFamily="18" charset="0"/>
              <a:cs typeface="Times New Roman" panose="02020603050405020304" pitchFamily="18" charset="0"/>
            </a:endParaRPr>
          </a:p>
          <a:p>
            <a:pPr indent="-342900" marL="342900">
              <a:buFontTx/>
              <a:buChar char="-"/>
            </a:pPr>
            <a:r>
              <a:rPr dirty="0" sz="1800" lang="tr-TR">
                <a:latin typeface="Times New Roman" panose="02020603050405020304" pitchFamily="18" charset="0"/>
                <a:cs typeface="Times New Roman" panose="02020603050405020304" pitchFamily="18" charset="0"/>
              </a:rPr>
              <a:t>Sahip olduğu hakların, ihlal edilmesi halinde, kadının hakime başvurarak haksızlığın giderilmesini isteme hakkı bulunmaktadır.</a:t>
            </a:r>
          </a:p>
          <a:p>
            <a:pPr indent="-342900" marL="342900">
              <a:buFontTx/>
              <a:buChar char="-"/>
            </a:pPr>
            <a:endParaRPr dirty="0" sz="1800" lang="tr-TR">
              <a:latin typeface="Times New Roman" panose="02020603050405020304" pitchFamily="18" charset="0"/>
              <a:cs typeface="Times New Roman" panose="02020603050405020304" pitchFamily="18" charset="0"/>
            </a:endParaRPr>
          </a:p>
          <a:p>
            <a:pPr indent="-342900" marL="342900">
              <a:buFontTx/>
              <a:buChar char="-"/>
            </a:pPr>
            <a:endParaRPr dirty="0" lang="tr-TR"/>
          </a:p>
          <a:p>
            <a:pPr indent="-342900" marL="342900">
              <a:buFontTx/>
              <a:buChar char="-"/>
            </a:pPr>
            <a:endParaRPr dirty="0" lang="tr-TR"/>
          </a:p>
        </p:txBody>
      </p:sp>
      <p:sp>
        <p:nvSpPr>
          <p:cNvPr id="1048694" name="Slayt Numarası Yer Tutucusu 3"/>
          <p:cNvSpPr>
            <a:spLocks noGrp="1"/>
          </p:cNvSpPr>
          <p:nvPr>
            <p:ph type="sldNum" sz="quarter" idx="12"/>
          </p:nvPr>
        </p:nvSpPr>
        <p:spPr/>
        <p:txBody>
          <a:bodyPr/>
          <a:p>
            <a:fld id="{E1076ED0-0DB3-4879-AAE5-5C20D22C1DF4}" type="slidenum">
              <a:rPr lang="en-US" smtClean="0"/>
              <a:t>7</a:t>
            </a:fld>
            <a:endParaRPr lang="en-US"/>
          </a:p>
        </p:txBody>
      </p:sp>
      <p:pic>
        <p:nvPicPr>
          <p:cNvPr id="2097157" name="Picture 2" descr="İslamiyet Haberleri - İslamiyet Haber - Haberler"/>
          <p:cNvPicPr>
            <a:picLocks noChangeAspect="1" noChangeArrowheads="1"/>
          </p:cNvPicPr>
          <p:nvPr/>
        </p:nvPicPr>
        <p:blipFill>
          <a:blip xmlns:r="http://schemas.openxmlformats.org/officeDocument/2006/relationships" r:embed="rId1"/>
          <a:srcRect/>
          <a:stretch>
            <a:fillRect/>
          </a:stretch>
        </p:blipFill>
        <p:spPr bwMode="auto">
          <a:xfrm>
            <a:off x="8977271" y="1654459"/>
            <a:ext cx="3061570" cy="4088798"/>
          </a:xfrm>
          <a:prstGeom prst="rect"/>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p:bgPr>
    </p:bg>
    <p:spTree>
      <p:nvGrpSpPr>
        <p:cNvPr id="53" name=""/>
        <p:cNvGrpSpPr/>
        <p:nvPr/>
      </p:nvGrpSpPr>
      <p:grpSpPr>
        <a:xfrm>
          <a:off x="0" y="0"/>
          <a:ext cx="0" cy="0"/>
          <a:chOff x="0" y="0"/>
          <a:chExt cx="0" cy="0"/>
        </a:xfrm>
      </p:grpSpPr>
      <p:sp useBgFill="1">
        <p:nvSpPr>
          <p:cNvPr id="1048695" name="Rectangle 3080"/>
          <p:cNvSpPr>
            <a:spLocks noChangeAspect="1" noMove="1" noResize="1" noRot="1" noGrp="1" noAdjustHandles="1" noEditPoints="1" noChangeArrowheads="1" noChangeShapeType="1" noTextEdit="1"/>
          </p:cNvSpPr>
          <p:nvPr/>
        </p:nvSpPr>
        <p:spPr>
          <a:xfrm>
            <a:off x="0" y="0"/>
            <a:ext cx="12192000" cy="6858000"/>
          </a:xfrm>
          <a:prstGeom prst="rect"/>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p>
            <a:endParaRPr dirty="0" lang="en-US"/>
          </a:p>
        </p:txBody>
      </p:sp>
      <p:sp>
        <p:nvSpPr>
          <p:cNvPr id="1048696" name="Freeform: Shape 3082"/>
          <p:cNvSpPr>
            <a:spLocks noChangeAspect="1" noMove="1" noResize="1" noRot="1" noGrp="1" noAdjustHandles="1" noEditPoints="1" noChangeArrowheads="1" noChangeShapeType="1" noTextEdit="1"/>
          </p:cNvSpPr>
          <p:nvPr/>
        </p:nvSpPr>
        <p:spPr>
          <a:xfrm rot="5400000">
            <a:off x="615182" y="-615181"/>
            <a:ext cx="1085312" cy="2315675"/>
          </a:xfrm>
          <a:custGeom>
            <a:avLst/>
            <a:gdLst>
              <a:gd name="connsiteX0" fmla="*/ 0 w 1085312"/>
              <a:gd name="connsiteY0" fmla="*/ 2315675 h 2315675"/>
              <a:gd name="connsiteX1" fmla="*/ 0 w 1085312"/>
              <a:gd name="connsiteY1" fmla="*/ 0 h 2315675"/>
              <a:gd name="connsiteX2" fmla="*/ 53089 w 1085312"/>
              <a:gd name="connsiteY2" fmla="*/ 4542 h 2315675"/>
              <a:gd name="connsiteX3" fmla="*/ 790077 w 1085312"/>
              <a:gd name="connsiteY3" fmla="*/ 872756 h 2315675"/>
              <a:gd name="connsiteX4" fmla="*/ 1085252 w 1085312"/>
              <a:gd name="connsiteY4" fmla="*/ 1943649 h 2315675"/>
              <a:gd name="connsiteX5" fmla="*/ 1064832 w 1085312"/>
              <a:gd name="connsiteY5" fmla="*/ 2198094 h 2315675"/>
              <a:gd name="connsiteX6" fmla="*/ 1043734 w 1085312"/>
              <a:gd name="connsiteY6" fmla="*/ 2315675 h 2315675"/>
              <a:gd name="connsiteX7" fmla="*/ 0 w 1085312"/>
              <a:gd name="connsiteY7" fmla="*/ 2315675 h 2315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5312" h="2315675">
                <a:moveTo>
                  <a:pt x="0" y="2315675"/>
                </a:moveTo>
                <a:lnTo>
                  <a:pt x="0" y="0"/>
                </a:lnTo>
                <a:lnTo>
                  <a:pt x="53089" y="4542"/>
                </a:lnTo>
                <a:cubicBezTo>
                  <a:pt x="405263" y="73503"/>
                  <a:pt x="612623" y="486635"/>
                  <a:pt x="790077" y="872756"/>
                </a:cubicBezTo>
                <a:cubicBezTo>
                  <a:pt x="937425" y="1193596"/>
                  <a:pt x="1088787" y="1533232"/>
                  <a:pt x="1085252" y="1943649"/>
                </a:cubicBezTo>
                <a:cubicBezTo>
                  <a:pt x="1084528" y="2029058"/>
                  <a:pt x="1077341" y="2113833"/>
                  <a:pt x="1064832" y="2198094"/>
                </a:cubicBezTo>
                <a:lnTo>
                  <a:pt x="1043734" y="2315675"/>
                </a:lnTo>
                <a:lnTo>
                  <a:pt x="0" y="2315675"/>
                </a:lnTo>
                <a:close/>
              </a:path>
            </a:pathLst>
          </a:custGeom>
          <a:solidFill>
            <a:schemeClr val="accent3">
              <a:lumMod val="40000"/>
              <a:lumOff val="6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p>
            <a:pPr algn="ctr"/>
            <a:endParaRPr lang="en-US"/>
          </a:p>
        </p:txBody>
      </p:sp>
      <p:grpSp>
        <p:nvGrpSpPr>
          <p:cNvPr id="54" name="Graphic 78"/>
          <p:cNvGrpSpPr>
            <a:grpSpLocks noMove="1" noResize="1" noRot="1" noGrp="1" noChangeAspect="1"/>
          </p:cNvGrpSpPr>
          <p:nvPr/>
        </p:nvGrpSpPr>
        <p:grpSpPr>
          <a:xfrm>
            <a:off x="6563724" y="776109"/>
            <a:ext cx="972241" cy="45718"/>
            <a:chOff x="4886325" y="3371754"/>
            <a:chExt cx="2418492" cy="113728"/>
          </a:xfrm>
          <a:solidFill>
            <a:schemeClr val="accent1"/>
          </a:solidFill>
        </p:grpSpPr>
        <p:sp>
          <p:nvSpPr>
            <p:cNvPr id="1048697" name="Graphic 78"/>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anchor="ctr" rtlCol="0"/>
            <a:p>
              <a:pPr algn="ctr"/>
              <a:endParaRPr lang="en-US"/>
            </a:p>
          </p:txBody>
        </p:sp>
        <p:grpSp>
          <p:nvGrpSpPr>
            <p:cNvPr id="55" name="Graphic 78"/>
            <p:cNvGrpSpPr/>
            <p:nvPr/>
          </p:nvGrpSpPr>
          <p:grpSpPr>
            <a:xfrm>
              <a:off x="4886709" y="3371754"/>
              <a:ext cx="2418108" cy="113728"/>
              <a:chOff x="4886709" y="3371754"/>
              <a:chExt cx="2418108" cy="113728"/>
            </a:xfrm>
            <a:grpFill/>
          </p:grpSpPr>
          <p:sp>
            <p:nvSpPr>
              <p:cNvPr id="1048698" name="Graphic 78"/>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anchor="ctr" rtlCol="0"/>
              <a:p>
                <a:pPr algn="ctr"/>
                <a:endParaRPr lang="en-US"/>
              </a:p>
            </p:txBody>
          </p:sp>
          <p:sp>
            <p:nvSpPr>
              <p:cNvPr id="1048699" name="Graphic 78"/>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anchor="ctr" rtlCol="0"/>
              <a:p>
                <a:pPr algn="ctr"/>
                <a:endParaRPr lang="en-US"/>
              </a:p>
            </p:txBody>
          </p:sp>
          <p:sp>
            <p:nvSpPr>
              <p:cNvPr id="1048700" name="Graphic 78"/>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anchor="ctr" rtlCol="0"/>
              <a:p>
                <a:pPr algn="ctr"/>
                <a:endParaRPr lang="en-US"/>
              </a:p>
            </p:txBody>
          </p:sp>
          <p:sp>
            <p:nvSpPr>
              <p:cNvPr id="1048701" name="Graphic 78"/>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anchor="ctr" rtlCol="0"/>
              <a:p>
                <a:pPr algn="ctr"/>
                <a:endParaRPr lang="en-US"/>
              </a:p>
            </p:txBody>
          </p:sp>
        </p:grpSp>
      </p:grpSp>
      <p:pic>
        <p:nvPicPr>
          <p:cNvPr id="2097158" name="Picture 4" descr="Mahkemeden 'vicdani ret' kararı: Türkiye Cumhuriyeti her ne kadar İslam  devleti olsa da, diğer dinlere de hoşgörülüdür | Independent Türkçe"/>
          <p:cNvPicPr>
            <a:picLocks noChangeAspect="1" noChangeArrowheads="1"/>
          </p:cNvPicPr>
          <p:nvPr/>
        </p:nvPicPr>
        <p:blipFill rotWithShape="1">
          <a:blip xmlns:r="http://schemas.openxmlformats.org/officeDocument/2006/relationships" r:embed="rId1"/>
          <a:srcRect t="18735" r="2" b="2"/>
          <a:stretch>
            <a:fillRect/>
          </a:stretch>
        </p:blipFill>
        <p:spPr bwMode="auto">
          <a:xfrm>
            <a:off x="465876" y="1548005"/>
            <a:ext cx="5512288" cy="3761990"/>
          </a:xfrm>
          <a:prstGeom prst="rect"/>
          <a:noFill/>
        </p:spPr>
      </p:pic>
      <p:sp>
        <p:nvSpPr>
          <p:cNvPr id="1048702" name="İçerik Yer Tutucusu 2"/>
          <p:cNvSpPr>
            <a:spLocks noGrp="1"/>
          </p:cNvSpPr>
          <p:nvPr>
            <p:ph idx="1"/>
          </p:nvPr>
        </p:nvSpPr>
        <p:spPr>
          <a:xfrm>
            <a:off x="6444040" y="1114691"/>
            <a:ext cx="5114675" cy="5145901"/>
          </a:xfrm>
        </p:spPr>
        <p:txBody>
          <a:bodyPr>
            <a:normAutofit/>
          </a:bodyPr>
          <a:p>
            <a:pPr indent="-342900" marL="342900">
              <a:buFontTx/>
              <a:buChar char="-"/>
            </a:pPr>
            <a:r>
              <a:rPr dirty="0" sz="2200" lang="tr-TR"/>
              <a:t>İslam kadına boşanma hakkı vermiştir.</a:t>
            </a:r>
          </a:p>
          <a:p>
            <a:r>
              <a:rPr dirty="0" sz="2200" lang="tr-TR"/>
              <a:t>    Örnek; Tefrik (Mahkeme Yoluyla Boşanma),  </a:t>
            </a:r>
            <a:r>
              <a:rPr dirty="0" sz="2200" lang="tr-TR" err="1"/>
              <a:t>Tefvizüt</a:t>
            </a:r>
            <a:r>
              <a:rPr dirty="0" sz="2200" lang="tr-TR"/>
              <a:t> Talak (boşama yetkisinin devri) usulleriyle ve Kötü Muamele ve Şiddetli Geçimsizlik gibi çeşitli sebepler</a:t>
            </a:r>
          </a:p>
          <a:p>
            <a:endParaRPr dirty="0" sz="2200" lang="tr-TR"/>
          </a:p>
          <a:p>
            <a:pPr indent="-342900" marL="342900">
              <a:buFontTx/>
              <a:buChar char="-"/>
            </a:pPr>
            <a:r>
              <a:rPr dirty="0" sz="2200" lang="tr-TR"/>
              <a:t>Kadının ekonomisini korumaya yarayan Mehir hakkı , miras hakkı ve nafaka hakkı kadınlara verilmiştir</a:t>
            </a:r>
            <a:r>
              <a:rPr dirty="0" lang="tr-TR"/>
              <a:t>.</a:t>
            </a:r>
          </a:p>
        </p:txBody>
      </p:sp>
      <p:sp>
        <p:nvSpPr>
          <p:cNvPr id="1048703" name="Freeform: Shape 3092"/>
          <p:cNvSpPr>
            <a:spLocks noChangeAspect="1" noMove="1" noResize="1" noRot="1" noGrp="1" noAdjustHandles="1" noEditPoints="1" noChangeArrowheads="1" noChangeShapeType="1" noTextEdit="1"/>
          </p:cNvSpPr>
          <p:nvPr/>
        </p:nvSpPr>
        <p:spPr>
          <a:xfrm>
            <a:off x="9753030" y="5915833"/>
            <a:ext cx="2438970" cy="942167"/>
          </a:xfrm>
          <a:custGeom>
            <a:avLst/>
            <a:gdLst>
              <a:gd name="connsiteX0" fmla="*/ 2025355 w 2438970"/>
              <a:gd name="connsiteY0" fmla="*/ 235 h 1341332"/>
              <a:gd name="connsiteX1" fmla="*/ 2381960 w 2438970"/>
              <a:gd name="connsiteY1" fmla="*/ 44517 h 1341332"/>
              <a:gd name="connsiteX2" fmla="*/ 2438970 w 2438970"/>
              <a:gd name="connsiteY2" fmla="*/ 58872 h 1341332"/>
              <a:gd name="connsiteX3" fmla="*/ 2438970 w 2438970"/>
              <a:gd name="connsiteY3" fmla="*/ 1341332 h 1341332"/>
              <a:gd name="connsiteX4" fmla="*/ 0 w 2438970"/>
              <a:gd name="connsiteY4" fmla="*/ 1341332 h 1341332"/>
              <a:gd name="connsiteX5" fmla="*/ 13333 w 2438970"/>
              <a:gd name="connsiteY5" fmla="*/ 1328018 h 1341332"/>
              <a:gd name="connsiteX6" fmla="*/ 936262 w 2438970"/>
              <a:gd name="connsiteY6" fmla="*/ 459947 h 1341332"/>
              <a:gd name="connsiteX7" fmla="*/ 1554028 w 2438970"/>
              <a:gd name="connsiteY7" fmla="*/ 71153 h 1341332"/>
              <a:gd name="connsiteX8" fmla="*/ 2025355 w 2438970"/>
              <a:gd name="connsiteY8" fmla="*/ 235 h 134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970" h="1341332">
                <a:moveTo>
                  <a:pt x="2025355" y="235"/>
                </a:moveTo>
                <a:cubicBezTo>
                  <a:pt x="2143847" y="2306"/>
                  <a:pt x="2262766" y="17993"/>
                  <a:pt x="2381960" y="44517"/>
                </a:cubicBezTo>
                <a:lnTo>
                  <a:pt x="2438970" y="58872"/>
                </a:lnTo>
                <a:lnTo>
                  <a:pt x="2438970" y="1341332"/>
                </a:lnTo>
                <a:lnTo>
                  <a:pt x="0" y="1341332"/>
                </a:lnTo>
                <a:lnTo>
                  <a:pt x="13333" y="1328018"/>
                </a:lnTo>
                <a:cubicBezTo>
                  <a:pt x="324723" y="1028950"/>
                  <a:pt x="645390" y="738459"/>
                  <a:pt x="936262" y="459947"/>
                </a:cubicBezTo>
                <a:cubicBezTo>
                  <a:pt x="1139660" y="265152"/>
                  <a:pt x="1345794" y="140817"/>
                  <a:pt x="1554028" y="71153"/>
                </a:cubicBezTo>
                <a:cubicBezTo>
                  <a:pt x="1710136" y="18918"/>
                  <a:pt x="1867365" y="-2526"/>
                  <a:pt x="2025355" y="235"/>
                </a:cubicBezTo>
                <a:close/>
              </a:path>
            </a:pathLst>
          </a:cu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p>
            <a:pPr algn="ctr"/>
            <a:endParaRPr dirty="0" lang="en-US"/>
          </a:p>
        </p:txBody>
      </p:sp>
      <p:grpSp>
        <p:nvGrpSpPr>
          <p:cNvPr id="56" name="Group 3094"/>
          <p:cNvGrpSpPr>
            <a:grpSpLocks noMove="1" noResize="1" noRot="1" noGrp="1" noChangeAspect="1"/>
          </p:cNvGrpSpPr>
          <p:nvPr/>
        </p:nvGrpSpPr>
        <p:grpSpPr>
          <a:xfrm rot="16200000">
            <a:off x="9771377" y="5278254"/>
            <a:ext cx="623078" cy="1834221"/>
            <a:chOff x="10948005" y="3272152"/>
            <a:chExt cx="623078" cy="1834221"/>
          </a:xfrm>
          <a:solidFill>
            <a:schemeClr val="accent1">
              <a:lumMod val="60000"/>
              <a:lumOff val="40000"/>
            </a:schemeClr>
          </a:solidFill>
        </p:grpSpPr>
        <p:sp>
          <p:nvSpPr>
            <p:cNvPr id="1048704" name="Freeform: Shape 3095"/>
            <p:cNvSpPr/>
            <p:nvPr/>
          </p:nvSpPr>
          <p:spPr>
            <a:xfrm>
              <a:off x="11194317" y="3944888"/>
              <a:ext cx="128449" cy="113912"/>
            </a:xfrm>
            <a:custGeom>
              <a:avLst/>
              <a:gdLst>
                <a:gd name="connsiteX0" fmla="*/ 237621 w 453152"/>
                <a:gd name="connsiteY0" fmla="*/ 965 h 401867"/>
                <a:gd name="connsiteX1" fmla="*/ 370246 w 453152"/>
                <a:gd name="connsiteY1" fmla="*/ 23666 h 401867"/>
                <a:gd name="connsiteX2" fmla="*/ 437392 w 453152"/>
                <a:gd name="connsiteY2" fmla="*/ 198545 h 401867"/>
                <a:gd name="connsiteX3" fmla="*/ 67745 w 453152"/>
                <a:gd name="connsiteY3" fmla="*/ 392003 h 401867"/>
                <a:gd name="connsiteX4" fmla="*/ 911 w 453152"/>
                <a:gd name="connsiteY4" fmla="*/ 254095 h 401867"/>
                <a:gd name="connsiteX5" fmla="*/ 115564 w 453152"/>
                <a:gd name="connsiteY5" fmla="*/ 51160 h 401867"/>
                <a:gd name="connsiteX6" fmla="*/ 237621 w 453152"/>
                <a:gd name="connsiteY6" fmla="*/ 965 h 40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3152" h="401867">
                  <a:moveTo>
                    <a:pt x="237621" y="965"/>
                  </a:moveTo>
                  <a:cubicBezTo>
                    <a:pt x="283632" y="-2971"/>
                    <a:pt x="331405" y="5243"/>
                    <a:pt x="370246" y="23666"/>
                  </a:cubicBezTo>
                  <a:cubicBezTo>
                    <a:pt x="436830" y="55275"/>
                    <a:pt x="477168" y="116810"/>
                    <a:pt x="437392" y="198545"/>
                  </a:cubicBezTo>
                  <a:cubicBezTo>
                    <a:pt x="391568" y="292624"/>
                    <a:pt x="176850" y="441630"/>
                    <a:pt x="67745" y="392003"/>
                  </a:cubicBezTo>
                  <a:cubicBezTo>
                    <a:pt x="18056" y="369372"/>
                    <a:pt x="-5012" y="308398"/>
                    <a:pt x="911" y="254095"/>
                  </a:cubicBezTo>
                  <a:cubicBezTo>
                    <a:pt x="9203" y="178033"/>
                    <a:pt x="61012" y="103094"/>
                    <a:pt x="115564" y="51160"/>
                  </a:cubicBezTo>
                  <a:cubicBezTo>
                    <a:pt x="147361" y="20985"/>
                    <a:pt x="191610" y="4900"/>
                    <a:pt x="237621" y="96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defTabSz="914400" eaLnBrk="1" fontAlgn="auto" hangingPunct="1" indent="0" latinLnBrk="0" lvl="0" marL="0" marR="0" rtl="0">
                <a:lnSpc>
                  <a:spcPct val="100000"/>
                </a:lnSpc>
                <a:spcBef>
                  <a:spcPts val="0"/>
                </a:spcBef>
                <a:spcAft>
                  <a:spcPts val="0"/>
                </a:spcAft>
                <a:buClrTx/>
                <a:buSzTx/>
                <a:buFontTx/>
                <a:buNone/>
              </a:pPr>
              <a:endParaRPr baseline="0" b="0" cap="none" sz="1800" i="0" kern="1200" kumimoji="0" lang="en-US" noProof="0" normalizeH="0" spc="0" strike="noStrike" u="none">
                <a:ln>
                  <a:noFill/>
                </a:ln>
                <a:solidFill>
                  <a:prstClr val="white"/>
                </a:solidFill>
                <a:effectLst/>
                <a:uLnTx/>
                <a:uFillTx/>
                <a:latin typeface="Avenir Next LT Pro Light"/>
                <a:ea typeface="+mn-ea"/>
                <a:cs typeface="+mn-cs"/>
              </a:endParaRPr>
            </a:p>
          </p:txBody>
        </p:sp>
        <p:sp>
          <p:nvSpPr>
            <p:cNvPr id="1048705" name="Freeform: Shape 3096"/>
            <p:cNvSpPr/>
            <p:nvPr/>
          </p:nvSpPr>
          <p:spPr>
            <a:xfrm>
              <a:off x="10953045" y="3808430"/>
              <a:ext cx="144912" cy="193414"/>
            </a:xfrm>
            <a:custGeom>
              <a:avLst/>
              <a:gdLst>
                <a:gd name="connsiteX0" fmla="*/ 390625 w 511232"/>
                <a:gd name="connsiteY0" fmla="*/ 1621 h 682341"/>
                <a:gd name="connsiteX1" fmla="*/ 508142 w 511232"/>
                <a:gd name="connsiteY1" fmla="*/ 64038 h 682341"/>
                <a:gd name="connsiteX2" fmla="*/ 508453 w 511232"/>
                <a:gd name="connsiteY2" fmla="*/ 121832 h 682341"/>
                <a:gd name="connsiteX3" fmla="*/ 316492 w 511232"/>
                <a:gd name="connsiteY3" fmla="*/ 567602 h 682341"/>
                <a:gd name="connsiteX4" fmla="*/ 80265 w 511232"/>
                <a:gd name="connsiteY4" fmla="*/ 640359 h 682341"/>
                <a:gd name="connsiteX5" fmla="*/ 13306 w 511232"/>
                <a:gd name="connsiteY5" fmla="*/ 274828 h 682341"/>
                <a:gd name="connsiteX6" fmla="*/ 140989 w 511232"/>
                <a:gd name="connsiteY6" fmla="*/ 107181 h 682341"/>
                <a:gd name="connsiteX7" fmla="*/ 390625 w 511232"/>
                <a:gd name="connsiteY7" fmla="*/ 1621 h 682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1232" h="682341">
                  <a:moveTo>
                    <a:pt x="390625" y="1621"/>
                  </a:moveTo>
                  <a:cubicBezTo>
                    <a:pt x="446543" y="-5212"/>
                    <a:pt x="493343" y="8441"/>
                    <a:pt x="508142" y="64038"/>
                  </a:cubicBezTo>
                  <a:cubicBezTo>
                    <a:pt x="513192" y="82866"/>
                    <a:pt x="511134" y="102754"/>
                    <a:pt x="508453" y="121832"/>
                  </a:cubicBezTo>
                  <a:cubicBezTo>
                    <a:pt x="485324" y="287796"/>
                    <a:pt x="417242" y="443971"/>
                    <a:pt x="316492" y="567602"/>
                  </a:cubicBezTo>
                  <a:cubicBezTo>
                    <a:pt x="253024" y="645534"/>
                    <a:pt x="165055" y="737743"/>
                    <a:pt x="80265" y="640359"/>
                  </a:cubicBezTo>
                  <a:cubicBezTo>
                    <a:pt x="5014" y="553948"/>
                    <a:pt x="-17368" y="383621"/>
                    <a:pt x="13306" y="274828"/>
                  </a:cubicBezTo>
                  <a:cubicBezTo>
                    <a:pt x="33443" y="203318"/>
                    <a:pt x="83382" y="146521"/>
                    <a:pt x="140989" y="107181"/>
                  </a:cubicBezTo>
                  <a:cubicBezTo>
                    <a:pt x="178904" y="81308"/>
                    <a:pt x="297428" y="13010"/>
                    <a:pt x="390625" y="16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defTabSz="914400" eaLnBrk="1" fontAlgn="auto" hangingPunct="1" indent="0" latinLnBrk="0" lvl="0" marL="0" marR="0" rtl="0">
                <a:lnSpc>
                  <a:spcPct val="100000"/>
                </a:lnSpc>
                <a:spcBef>
                  <a:spcPts val="0"/>
                </a:spcBef>
                <a:spcAft>
                  <a:spcPts val="0"/>
                </a:spcAft>
                <a:buClrTx/>
                <a:buSzTx/>
                <a:buFontTx/>
                <a:buNone/>
              </a:pPr>
              <a:endParaRPr baseline="0" b="0" cap="none" sz="1800" i="0" kern="1200" kumimoji="0" lang="en-US" noProof="0" normalizeH="0" spc="0" strike="noStrike" u="none">
                <a:ln>
                  <a:noFill/>
                </a:ln>
                <a:solidFill>
                  <a:prstClr val="white"/>
                </a:solidFill>
                <a:effectLst/>
                <a:uLnTx/>
                <a:uFillTx/>
                <a:latin typeface="Avenir Next LT Pro Light"/>
                <a:ea typeface="+mn-ea"/>
                <a:cs typeface="+mn-cs"/>
              </a:endParaRPr>
            </a:p>
          </p:txBody>
        </p:sp>
        <p:sp>
          <p:nvSpPr>
            <p:cNvPr id="1048706" name="Freeform: Shape 3097"/>
            <p:cNvSpPr/>
            <p:nvPr/>
          </p:nvSpPr>
          <p:spPr>
            <a:xfrm>
              <a:off x="11438962" y="5013367"/>
              <a:ext cx="132121" cy="93006"/>
            </a:xfrm>
            <a:custGeom>
              <a:avLst/>
              <a:gdLst>
                <a:gd name="connsiteX0" fmla="*/ 252822 w 466107"/>
                <a:gd name="connsiteY0" fmla="*/ 1539 h 328114"/>
                <a:gd name="connsiteX1" fmla="*/ 451641 w 466107"/>
                <a:gd name="connsiteY1" fmla="*/ 122177 h 328114"/>
                <a:gd name="connsiteX2" fmla="*/ 391790 w 466107"/>
                <a:gd name="connsiteY2" fmla="*/ 297430 h 328114"/>
                <a:gd name="connsiteX3" fmla="*/ 8614 w 466107"/>
                <a:gd name="connsiteY3" fmla="*/ 243252 h 328114"/>
                <a:gd name="connsiteX4" fmla="*/ 45897 w 466107"/>
                <a:gd name="connsiteY4" fmla="*/ 97302 h 328114"/>
                <a:gd name="connsiteX5" fmla="*/ 252822 w 466107"/>
                <a:gd name="connsiteY5" fmla="*/ 1539 h 32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6107" h="328114">
                  <a:moveTo>
                    <a:pt x="252822" y="1539"/>
                  </a:moveTo>
                  <a:cubicBezTo>
                    <a:pt x="335429" y="-10494"/>
                    <a:pt x="418848" y="49794"/>
                    <a:pt x="451641" y="122177"/>
                  </a:cubicBezTo>
                  <a:cubicBezTo>
                    <a:pt x="479697" y="184273"/>
                    <a:pt x="470594" y="255285"/>
                    <a:pt x="391790" y="297430"/>
                  </a:cubicBezTo>
                  <a:cubicBezTo>
                    <a:pt x="301077" y="345935"/>
                    <a:pt x="55935" y="343254"/>
                    <a:pt x="8614" y="243252"/>
                  </a:cubicBezTo>
                  <a:cubicBezTo>
                    <a:pt x="-12895" y="197678"/>
                    <a:pt x="8240" y="136766"/>
                    <a:pt x="45897" y="97302"/>
                  </a:cubicBezTo>
                  <a:cubicBezTo>
                    <a:pt x="98704" y="42064"/>
                    <a:pt x="181872" y="11950"/>
                    <a:pt x="252822" y="153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defTabSz="914400" eaLnBrk="1" fontAlgn="auto" hangingPunct="1" indent="0" latinLnBrk="0" lvl="0" marL="0" marR="0" rtl="0">
                <a:lnSpc>
                  <a:spcPct val="100000"/>
                </a:lnSpc>
                <a:spcBef>
                  <a:spcPts val="0"/>
                </a:spcBef>
                <a:spcAft>
                  <a:spcPts val="0"/>
                </a:spcAft>
                <a:buClrTx/>
                <a:buSzTx/>
                <a:buFontTx/>
                <a:buNone/>
              </a:pPr>
              <a:endParaRPr baseline="0" b="0" cap="none" sz="1800" i="0" kern="1200" kumimoji="0" lang="en-US" noProof="0" normalizeH="0" spc="0" strike="noStrike" u="none">
                <a:ln>
                  <a:noFill/>
                </a:ln>
                <a:solidFill>
                  <a:prstClr val="white"/>
                </a:solidFill>
                <a:effectLst/>
                <a:uLnTx/>
                <a:uFillTx/>
                <a:latin typeface="Avenir Next LT Pro Light"/>
                <a:ea typeface="+mn-ea"/>
                <a:cs typeface="+mn-cs"/>
              </a:endParaRPr>
            </a:p>
          </p:txBody>
        </p:sp>
        <p:sp>
          <p:nvSpPr>
            <p:cNvPr id="1048707" name="Graphic 12"/>
            <p:cNvSpPr/>
            <p:nvPr/>
          </p:nvSpPr>
          <p:spPr>
            <a:xfrm>
              <a:off x="11142141" y="3272152"/>
              <a:ext cx="180625" cy="158824"/>
            </a:xfrm>
            <a:custGeom>
              <a:avLst/>
              <a:gdLst>
                <a:gd name="connsiteX0" fmla="*/ 63289 w 3341477"/>
                <a:gd name="connsiteY0" fmla="*/ 1933384 h 2938167"/>
                <a:gd name="connsiteX1" fmla="*/ 263314 w 3341477"/>
                <a:gd name="connsiteY1" fmla="*/ 514159 h 2938167"/>
                <a:gd name="connsiteX2" fmla="*/ 1098276 w 3341477"/>
                <a:gd name="connsiteY2" fmla="*/ 952 h 2938167"/>
                <a:gd name="connsiteX3" fmla="*/ 2654089 w 3341477"/>
                <a:gd name="connsiteY3" fmla="*/ 371284 h 2938167"/>
                <a:gd name="connsiteX4" fmla="*/ 3219398 w 3341477"/>
                <a:gd name="connsiteY4" fmla="*/ 2080926 h 2938167"/>
                <a:gd name="connsiteX5" fmla="*/ 2044489 w 3341477"/>
                <a:gd name="connsiteY5" fmla="*/ 2933509 h 2938167"/>
                <a:gd name="connsiteX6" fmla="*/ 453814 w 3341477"/>
                <a:gd name="connsiteY6" fmla="*/ 2495359 h 2938167"/>
                <a:gd name="connsiteX7" fmla="*/ 63289 w 3341477"/>
                <a:gd name="connsiteY7" fmla="*/ 1933384 h 2938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1477" h="2938167">
                  <a:moveTo>
                    <a:pt x="63289" y="1933384"/>
                  </a:moveTo>
                  <a:cubicBezTo>
                    <a:pt x="56717" y="1895856"/>
                    <a:pt x="-165311" y="914209"/>
                    <a:pt x="263314" y="514159"/>
                  </a:cubicBezTo>
                  <a:cubicBezTo>
                    <a:pt x="691939" y="114109"/>
                    <a:pt x="609262" y="11620"/>
                    <a:pt x="1098276" y="952"/>
                  </a:cubicBezTo>
                  <a:cubicBezTo>
                    <a:pt x="1587289" y="-9716"/>
                    <a:pt x="2320714" y="66484"/>
                    <a:pt x="2654089" y="371284"/>
                  </a:cubicBezTo>
                  <a:cubicBezTo>
                    <a:pt x="2987464" y="676084"/>
                    <a:pt x="3603732" y="1514094"/>
                    <a:pt x="3219398" y="2080926"/>
                  </a:cubicBezTo>
                  <a:cubicBezTo>
                    <a:pt x="2835064" y="2647759"/>
                    <a:pt x="2558839" y="2895409"/>
                    <a:pt x="2044489" y="2933509"/>
                  </a:cubicBezTo>
                  <a:cubicBezTo>
                    <a:pt x="1530139" y="2971609"/>
                    <a:pt x="701464" y="2771584"/>
                    <a:pt x="453814" y="2495359"/>
                  </a:cubicBezTo>
                  <a:cubicBezTo>
                    <a:pt x="206164" y="2219134"/>
                    <a:pt x="101389" y="2152459"/>
                    <a:pt x="63289" y="1933384"/>
                  </a:cubicBezTo>
                  <a:close/>
                </a:path>
              </a:pathLst>
            </a:custGeom>
            <a:grpFill/>
            <a:ln w="9525" cap="flat">
              <a:noFill/>
              <a:prstDash val="solid"/>
              <a:miter/>
            </a:ln>
          </p:spPr>
          <p:txBody>
            <a:bodyPr anchor="ctr" rtlCol="0"/>
            <a:p>
              <a:endParaRPr lang="en-US"/>
            </a:p>
          </p:txBody>
        </p:sp>
        <p:sp>
          <p:nvSpPr>
            <p:cNvPr id="1048708" name="Graphic 15"/>
            <p:cNvSpPr/>
            <p:nvPr/>
          </p:nvSpPr>
          <p:spPr>
            <a:xfrm>
              <a:off x="11356574" y="4484929"/>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anchor="ctr" rtlCol="0"/>
            <a:p>
              <a:endParaRPr lang="en-US"/>
            </a:p>
          </p:txBody>
        </p:sp>
        <p:sp>
          <p:nvSpPr>
            <p:cNvPr id="1048709" name="Graphic 15"/>
            <p:cNvSpPr/>
            <p:nvPr/>
          </p:nvSpPr>
          <p:spPr>
            <a:xfrm>
              <a:off x="10948005" y="3504095"/>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anchor="ctr" rtlCol="0"/>
            <a:p>
              <a:endParaRPr lang="en-US"/>
            </a:p>
          </p:txBody>
        </p:sp>
        <p:sp>
          <p:nvSpPr>
            <p:cNvPr id="1048710" name="Freeform: Shape 3101"/>
            <p:cNvSpPr/>
            <p:nvPr/>
          </p:nvSpPr>
          <p:spPr>
            <a:xfrm>
              <a:off x="11098165" y="4772395"/>
              <a:ext cx="173527" cy="138496"/>
            </a:xfrm>
            <a:custGeom>
              <a:avLst/>
              <a:gdLst>
                <a:gd name="connsiteX0" fmla="*/ 237392 w 789043"/>
                <a:gd name="connsiteY0" fmla="*/ 81 h 629754"/>
                <a:gd name="connsiteX1" fmla="*/ 758692 w 789043"/>
                <a:gd name="connsiteY1" fmla="*/ 233550 h 629754"/>
                <a:gd name="connsiteX2" fmla="*/ 650647 w 789043"/>
                <a:gd name="connsiteY2" fmla="*/ 335111 h 629754"/>
                <a:gd name="connsiteX3" fmla="*/ 315041 w 789043"/>
                <a:gd name="connsiteY3" fmla="*/ 584992 h 629754"/>
                <a:gd name="connsiteX4" fmla="*/ 192159 w 789043"/>
                <a:gd name="connsiteY4" fmla="*/ 625953 h 629754"/>
                <a:gd name="connsiteX5" fmla="*/ 124264 w 789043"/>
                <a:gd name="connsiteY5" fmla="*/ 552260 h 629754"/>
                <a:gd name="connsiteX6" fmla="*/ 1631 w 789043"/>
                <a:gd name="connsiteY6" fmla="*/ 133735 h 629754"/>
                <a:gd name="connsiteX7" fmla="*/ 35422 w 789043"/>
                <a:gd name="connsiteY7" fmla="*/ 14157 h 629754"/>
                <a:gd name="connsiteX8" fmla="*/ 113728 w 789043"/>
                <a:gd name="connsiteY8" fmla="*/ 378 h 629754"/>
                <a:gd name="connsiteX9" fmla="*/ 237392 w 789043"/>
                <a:gd name="connsiteY9" fmla="*/ 81 h 62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9043" h="629754">
                  <a:moveTo>
                    <a:pt x="237392" y="81"/>
                  </a:moveTo>
                  <a:cubicBezTo>
                    <a:pt x="474795" y="-992"/>
                    <a:pt x="907215" y="10463"/>
                    <a:pt x="758692" y="233550"/>
                  </a:cubicBezTo>
                  <a:cubicBezTo>
                    <a:pt x="731135" y="274948"/>
                    <a:pt x="690486" y="305435"/>
                    <a:pt x="650647" y="335111"/>
                  </a:cubicBezTo>
                  <a:cubicBezTo>
                    <a:pt x="538737" y="418405"/>
                    <a:pt x="426889" y="501698"/>
                    <a:pt x="315041" y="584992"/>
                  </a:cubicBezTo>
                  <a:cubicBezTo>
                    <a:pt x="278943" y="611863"/>
                    <a:pt x="234865" y="640167"/>
                    <a:pt x="192159" y="625953"/>
                  </a:cubicBezTo>
                  <a:cubicBezTo>
                    <a:pt x="159614" y="615105"/>
                    <a:pt x="139851" y="582810"/>
                    <a:pt x="124264" y="552260"/>
                  </a:cubicBezTo>
                  <a:cubicBezTo>
                    <a:pt x="57742" y="422021"/>
                    <a:pt x="15908" y="279250"/>
                    <a:pt x="1631" y="133735"/>
                  </a:cubicBezTo>
                  <a:cubicBezTo>
                    <a:pt x="-2671" y="90343"/>
                    <a:pt x="-676" y="38596"/>
                    <a:pt x="35422" y="14157"/>
                  </a:cubicBezTo>
                  <a:cubicBezTo>
                    <a:pt x="57804" y="-931"/>
                    <a:pt x="86795" y="-557"/>
                    <a:pt x="113728" y="378"/>
                  </a:cubicBezTo>
                  <a:cubicBezTo>
                    <a:pt x="138207" y="1243"/>
                    <a:pt x="182606" y="328"/>
                    <a:pt x="237392" y="8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lang="en-US"/>
            </a:p>
          </p:txBody>
        </p:sp>
      </p:grpSp>
      <p:sp>
        <p:nvSpPr>
          <p:cNvPr id="1048711" name="Slayt Numarası Yer Tutucusu 3"/>
          <p:cNvSpPr>
            <a:spLocks noGrp="1"/>
          </p:cNvSpPr>
          <p:nvPr>
            <p:ph type="sldNum" sz="quarter" idx="12"/>
          </p:nvPr>
        </p:nvSpPr>
        <p:spPr>
          <a:xfrm>
            <a:off x="11655367" y="6356350"/>
            <a:ext cx="529809" cy="365125"/>
          </a:xfrm>
        </p:spPr>
        <p:txBody>
          <a:bodyPr>
            <a:normAutofit/>
          </a:bodyPr>
          <a:p>
            <a:pPr>
              <a:spcAft>
                <a:spcPts val="600"/>
              </a:spcAft>
            </a:pPr>
            <a:fld id="{E1076ED0-0DB3-4879-AAE5-5C20D22C1DF4}" type="slidenum">
              <a:rPr lang="en-US">
                <a:solidFill>
                  <a:srgbClr val="595959"/>
                </a:solidFill>
              </a:rPr>
              <a:pPr>
                <a:spcAft>
                  <a:spcPts val="600"/>
                </a:spcAft>
              </a:pPr>
              <a:t>8</a:t>
            </a:fld>
            <a:endParaRPr lang="en-US">
              <a:solidFill>
                <a:srgbClr val="595959"/>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57" name=""/>
        <p:cNvGrpSpPr/>
        <p:nvPr/>
      </p:nvGrpSpPr>
      <p:grpSpPr>
        <a:xfrm>
          <a:off x="0" y="0"/>
          <a:ext cx="0" cy="0"/>
          <a:chOff x="0" y="0"/>
          <a:chExt cx="0" cy="0"/>
        </a:xfrm>
      </p:grpSpPr>
      <p:sp>
        <p:nvSpPr>
          <p:cNvPr id="1048712" name="Başlık 1"/>
          <p:cNvSpPr>
            <a:spLocks noGrp="1"/>
          </p:cNvSpPr>
          <p:nvPr>
            <p:ph type="title"/>
          </p:nvPr>
        </p:nvSpPr>
        <p:spPr/>
        <p:txBody>
          <a:bodyPr/>
          <a:p>
            <a:r>
              <a:rPr dirty="0" lang="tr-TR"/>
              <a:t>SONUÇ</a:t>
            </a:r>
          </a:p>
        </p:txBody>
      </p:sp>
      <p:sp>
        <p:nvSpPr>
          <p:cNvPr id="1048713" name="İçerik Yer Tutucusu 2"/>
          <p:cNvSpPr>
            <a:spLocks noGrp="1"/>
          </p:cNvSpPr>
          <p:nvPr>
            <p:ph idx="1"/>
          </p:nvPr>
        </p:nvSpPr>
        <p:spPr/>
        <p:txBody>
          <a:bodyPr>
            <a:normAutofit/>
          </a:bodyPr>
          <a:p>
            <a:r>
              <a:rPr dirty="0" sz="2800" lang="tr-TR"/>
              <a:t>  &gt; İslam Hukuku, kadın-erkek eşitliğini ve kadınların toplumsal haklarından yoksun bırakılmamasını sağlar. Her türlü sosyal, ekonomik ve sağlık ile ilgili haklarını korur.</a:t>
            </a:r>
          </a:p>
        </p:txBody>
      </p:sp>
      <p:sp>
        <p:nvSpPr>
          <p:cNvPr id="1048714" name="Slayt Numarası Yer Tutucusu 3"/>
          <p:cNvSpPr>
            <a:spLocks noGrp="1"/>
          </p:cNvSpPr>
          <p:nvPr>
            <p:ph type="sldNum" sz="quarter" idx="12"/>
          </p:nvPr>
        </p:nvSpPr>
        <p:spPr/>
        <p:txBody>
          <a:bodyPr/>
          <a:p>
            <a:fld id="{E1076ED0-0DB3-4879-AAE5-5C20D22C1DF4}" type="slidenum">
              <a:rPr lang="en-US" smtClean="0"/>
              <a:t>9</a:t>
            </a:fld>
            <a:endParaRPr lang="en-US"/>
          </a:p>
        </p:txBody>
      </p:sp>
    </p:spTree>
  </p:cSld>
  <p:clrMapOvr>
    <a:masterClrMapping/>
  </p:clrMapOvr>
</p:sld>
</file>

<file path=ppt/theme/theme1.xml><?xml version="1.0" encoding="utf-8"?>
<a:theme xmlns:a="http://schemas.openxmlformats.org/drawingml/2006/main" name="RocaVTI">
  <a:themeElements>
    <a:clrScheme name="Custom 101">
      <a:dk1>
        <a:sysClr lastClr="000000" val="windowText"/>
      </a:dk1>
      <a:lt1>
        <a:sysClr lastClr="FFFFFF" val="window"/>
      </a:lt1>
      <a:dk2>
        <a:srgbClr val="463443"/>
      </a:dk2>
      <a:lt2>
        <a:srgbClr val="F3F0E9"/>
      </a:lt2>
      <a:accent1>
        <a:srgbClr val="D45E5E"/>
      </a:accent1>
      <a:accent2>
        <a:srgbClr val="D49D8C"/>
      </a:accent2>
      <a:accent3>
        <a:srgbClr val="BF873A"/>
      </a:accent3>
      <a:accent4>
        <a:srgbClr val="C05050"/>
      </a:accent4>
      <a:accent5>
        <a:srgbClr val="A89F68"/>
      </a:accent5>
      <a:accent6>
        <a:srgbClr val="8F6B8A"/>
      </a:accent6>
      <a:hlink>
        <a:srgbClr val="D75681"/>
      </a:hlink>
      <a:folHlink>
        <a:srgbClr val="6C9D92"/>
      </a:folHlink>
    </a:clrScheme>
    <a:fontScheme name="Custom 36">
      <a:majorFont>
        <a:latin typeface="Georgia Pro Semibold"/>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ppt/theme/theme2.xml><?xml version="1.0" encoding="utf-8"?>
<a:theme xmlns:a="http://schemas.openxmlformats.org/drawingml/2006/main" name="Office Teması">
  <a:themeElements>
    <a:clrScheme name="Office">
      <a:dk1>
        <a:sysClr lastClr="000000" val="windowText"/>
      </a:dk1>
      <a:lt1>
        <a:sysClr lastClr="FFFFFF" val="window"/>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ppt/theme/theme3.xml><?xml version="1.0" encoding="utf-8"?>
<a:theme xmlns:a="http://schemas.openxmlformats.org/drawingml/2006/main" name="Office Teması">
  <a:themeElements>
    <a:clrScheme name="Office">
      <a:dk1>
        <a:sysClr lastClr="000000" val="windowText"/>
      </a:dk1>
      <a:lt1>
        <a:sysClr lastClr="FFFFFF" val="window"/>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16.0000</AppVersion>
</Properties>
</file>

<file path=docProps/core.xml><?xml version="1.0" encoding="utf-8"?>
<cp:coreProperties xmlns:cp="http://schemas.openxmlformats.org/package/2006/metadata/core-properties" xmlns:dc="http://purl.org/dc/elements/1.1/" xmlns:dcterms="http://purl.org/dc/terms/" xmlns:xsi="http://www.w3.org/2001/XMLSchema-instance">
  <dc:title>PowerPoint Sunusu</dc:title>
  <dc:creator>ibrahim durdu</dc:creator>
  <cp:lastModifiedBy>ibrahim durdu</cp:lastModifiedBy>
  <dcterms:created xsi:type="dcterms:W3CDTF">2022-12-09T00:28:51Z</dcterms:created>
  <dcterms:modified xsi:type="dcterms:W3CDTF">2022-12-11T17:54:03Z</dcterms:modified>
</cp:coreProperties>
</file>