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3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r-TR"/>
              <a:t>Asıl başlık stili için tıklatın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11/30/2025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11/30/2025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r-TR"/>
              <a:t>Asıl başlık stili için tıklatın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11/30/2025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r-TR"/>
              <a:t>Asıl başlık stili için tıklatın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5A61015F-7CC6-4D0A-9D87-873EA4C304CC}" type="datetimeFigureOut">
              <a:rPr lang="en-US" dirty="0"/>
              <a:t>11/30/2025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11/30/2025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24128" y="2967788"/>
            <a:ext cx="4754880" cy="334157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a:t>Asıl metin stillerini düzenlemek için tıklatın</a:t>
            </a:r>
          </a:p>
        </p:txBody>
      </p:sp>
      <p:sp>
        <p:nvSpPr>
          <p:cNvPr id="6" name="Content Placeholder 5"/>
          <p:cNvSpPr>
            <a:spLocks noGrp="1"/>
          </p:cNvSpPr>
          <p:nvPr>
            <p:ph sz="quarter" idx="4"/>
          </p:nvPr>
        </p:nvSpPr>
        <p:spPr>
          <a:xfrm>
            <a:off x="5990888" y="2967788"/>
            <a:ext cx="4754880" cy="334157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11/30/2025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11/30/2025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11/30/2025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r-TR"/>
              <a:t>Asıl başlık stili için tıklatın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05C68B11-C5A8-448C-8CE9-B1A273C79CFC}" type="datetimeFigureOut">
              <a:rPr lang="en-US" dirty="0"/>
              <a:t>11/30/2025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C7616CA0-919D-4A49-9C8A-62FDFB3A5183}" type="datetimeFigureOut">
              <a:rPr lang="en-US" dirty="0"/>
              <a:t>11/30/2025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11/30/2025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4.xml" /><Relationship Id="rId4" Type="http://schemas.openxmlformats.org/officeDocument/2006/relationships/image" Target="../media/image4.jpeg" /></Relationships>
</file>

<file path=ppt/slides/_rels/slide4.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4.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standalone="yes"?>
<Relationships xmlns="http://schemas.openxmlformats.org/package/2006/relationships"><Relationship Id="rId3" Type="http://schemas.openxmlformats.org/officeDocument/2006/relationships/image" Target="../media/image7.jpeg" /><Relationship Id="rId2" Type="http://schemas.openxmlformats.org/officeDocument/2006/relationships/image" Target="../media/image6.jpeg" /><Relationship Id="rId1" Type="http://schemas.openxmlformats.org/officeDocument/2006/relationships/slideLayout" Target="../slideLayouts/slideLayout4.xml" /><Relationship Id="rId4" Type="http://schemas.openxmlformats.org/officeDocument/2006/relationships/image" Target="../media/image8.jpeg"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KONYA’DAKİ EĞİTİMİN TARİHSEL GELİŞİMİ</a:t>
            </a:r>
          </a:p>
        </p:txBody>
      </p:sp>
      <p:sp>
        <p:nvSpPr>
          <p:cNvPr id="3" name="Alt Başlık 2"/>
          <p:cNvSpPr>
            <a:spLocks noGrp="1"/>
          </p:cNvSpPr>
          <p:nvPr>
            <p:ph type="subTitle" idx="1"/>
          </p:nvPr>
        </p:nvSpPr>
        <p:spPr/>
        <p:txBody>
          <a:bodyPr/>
          <a:lstStyle/>
          <a:p>
            <a:r>
              <a:rPr lang="tr-TR" dirty="0"/>
              <a:t>Esra Bakan</a:t>
            </a:r>
          </a:p>
        </p:txBody>
      </p:sp>
    </p:spTree>
    <p:extLst>
      <p:ext uri="{BB962C8B-B14F-4D97-AF65-F5344CB8AC3E}">
        <p14:creationId xmlns:p14="http://schemas.microsoft.com/office/powerpoint/2010/main" val="3652942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GİRİŞ</a:t>
            </a:r>
          </a:p>
        </p:txBody>
      </p:sp>
      <p:sp>
        <p:nvSpPr>
          <p:cNvPr id="3" name="İçerik Yer Tutucusu 2"/>
          <p:cNvSpPr>
            <a:spLocks noGrp="1"/>
          </p:cNvSpPr>
          <p:nvPr>
            <p:ph idx="1"/>
          </p:nvPr>
        </p:nvSpPr>
        <p:spPr/>
        <p:txBody>
          <a:bodyPr>
            <a:normAutofit/>
          </a:bodyPr>
          <a:lstStyle/>
          <a:p>
            <a:r>
              <a:rPr lang="tr-TR" dirty="0"/>
              <a:t>Konya, tarih boyunca Anadolu’nun en önemli kültür ve eğitim merkezlerinden biri olmuştur. Coğrafi konumu, uzun süre başkentlik yapması, siyasal ve ekonomik açıdan güçlü yapısı; şehirde eğitimin gelişmesini doğrudan etkilemiştir. Selçuklu döneminden itibaren oluşan köklü eğitim geleneği, Karamanoğulları ve Osmanlı dönemlerinde devam etmiş, Cumhuriyet’in ilanıyla birlikte modern eğitim anlayışıyla yeniden şekillenmiştir. </a:t>
            </a:r>
          </a:p>
        </p:txBody>
      </p:sp>
    </p:spTree>
    <p:extLst>
      <p:ext uri="{BB962C8B-B14F-4D97-AF65-F5344CB8AC3E}">
        <p14:creationId xmlns:p14="http://schemas.microsoft.com/office/powerpoint/2010/main" val="3056897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ANADOLU Selçuklu </a:t>
            </a:r>
            <a:r>
              <a:rPr lang="tr-TR" dirty="0" err="1"/>
              <a:t>dönemİ</a:t>
            </a:r>
            <a:r>
              <a:rPr lang="tr-TR" dirty="0"/>
              <a:t>(11-13. yy)</a:t>
            </a:r>
          </a:p>
        </p:txBody>
      </p:sp>
      <p:sp>
        <p:nvSpPr>
          <p:cNvPr id="4" name="İçerik Yer Tutucusu 3"/>
          <p:cNvSpPr>
            <a:spLocks noGrp="1"/>
          </p:cNvSpPr>
          <p:nvPr>
            <p:ph sz="half" idx="2"/>
          </p:nvPr>
        </p:nvSpPr>
        <p:spPr/>
        <p:txBody>
          <a:bodyPr>
            <a:normAutofit fontScale="77500" lnSpcReduction="20000"/>
          </a:bodyPr>
          <a:lstStyle/>
          <a:p>
            <a:r>
              <a:rPr lang="tr-TR" dirty="0"/>
              <a:t>Konya’nın eğitim hayatındaki en güçlü dönemi, şüphesiz Anadolu Selçuklu Devleti’nin başkenti olduğu yıllardır. Selçuklu sultanları, ilmi ve bilim adamlarını koruyan bir politika izlemiş, şehirde medrese yapılanmasını desteklemiştir. Bu dönemde inşa edilen Karatay Medresesi, İnce Minareli Medrese, Sırçalı Medrese ve Altınapa Medresesi, yalnızca dini eğitim verilen kurumlar değil; astronomi, tıp, matematik, hukuk, felsefe ve edebiyat alanlarında araştırmalar yapılan yükseköğretim merkezleri niteliğindedir. Ayrıca Konya, Mevlana </a:t>
            </a:r>
            <a:r>
              <a:rPr lang="tr-TR" dirty="0" err="1"/>
              <a:t>Celaleddin</a:t>
            </a:r>
            <a:r>
              <a:rPr lang="tr-TR" dirty="0"/>
              <a:t>-i Rumi ve çevresinin faaliyetleriyle önemli bir tasavvuf ve düşünce merkezi hâline gelmiştir. Mevlevîlik geleneğinin şekillenmesi, şehrin kültürel ve eğitsel mirasına büyük bir derinlik katmıştır. Selçuklu döneminde şehir, hem kurumsal hem düşünsel anlamda çok yönlü bir eğitim ortamı sunarak Anadolu’nun entelektüel merkezlerinden biri olmuştur.</a:t>
            </a:r>
          </a:p>
        </p:txBody>
      </p:sp>
      <p:pic>
        <p:nvPicPr>
          <p:cNvPr id="7" name="İçerik Yer Tutucusu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157846" y="4485240"/>
            <a:ext cx="1898084" cy="1898084"/>
          </a:xfrm>
        </p:spPr>
      </p:pic>
      <p:pic>
        <p:nvPicPr>
          <p:cNvPr id="8" name="Resim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57846" y="1850613"/>
            <a:ext cx="3824058" cy="2634627"/>
          </a:xfrm>
          <a:prstGeom prst="rect">
            <a:avLst/>
          </a:prstGeom>
        </p:spPr>
      </p:pic>
      <p:pic>
        <p:nvPicPr>
          <p:cNvPr id="9" name="Resim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32272" y="4285368"/>
            <a:ext cx="2836140" cy="1890760"/>
          </a:xfrm>
          <a:prstGeom prst="rect">
            <a:avLst/>
          </a:prstGeom>
        </p:spPr>
      </p:pic>
    </p:spTree>
    <p:extLst>
      <p:ext uri="{BB962C8B-B14F-4D97-AF65-F5344CB8AC3E}">
        <p14:creationId xmlns:p14="http://schemas.microsoft.com/office/powerpoint/2010/main" val="636164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r>
              <a:rPr lang="tr-TR" dirty="0" err="1"/>
              <a:t>KaramanoGulları</a:t>
            </a:r>
            <a:r>
              <a:rPr lang="tr-TR" dirty="0"/>
              <a:t> </a:t>
            </a:r>
            <a:r>
              <a:rPr lang="tr-TR" dirty="0" err="1"/>
              <a:t>Dönemİ</a:t>
            </a:r>
            <a:r>
              <a:rPr lang="tr-TR" dirty="0"/>
              <a:t>(13-15. YY)</a:t>
            </a:r>
          </a:p>
        </p:txBody>
      </p:sp>
      <p:sp>
        <p:nvSpPr>
          <p:cNvPr id="3" name="İçerik Yer Tutucusu 2"/>
          <p:cNvSpPr>
            <a:spLocks noGrp="1"/>
          </p:cNvSpPr>
          <p:nvPr>
            <p:ph sz="half" idx="1"/>
          </p:nvPr>
        </p:nvSpPr>
        <p:spPr/>
        <p:txBody>
          <a:bodyPr>
            <a:normAutofit fontScale="92500" lnSpcReduction="10000"/>
          </a:bodyPr>
          <a:lstStyle/>
          <a:p>
            <a:r>
              <a:rPr lang="tr-TR" dirty="0"/>
              <a:t>Selçuklu Devleti’nin yıkılışından sonra Konya, bir süre Karamanoğulları Beyliği’nin yönetiminde kalmıştır. Bu dönemde Selçuklu medrese geleneği büyük ölçüde korunmuş, mevcut kurumlar işlerliğini sürdürmüştür. Karamanoğulları’nın Türkçeyi resmî yazışma dili hâline getirme kararı, kültür ve eğitim alanında önemli bir kırılma noktasıdır. Bu yaklaşım, Konya’da eğitim dilinin Türkçeleşmesine katkıda bulunmuş ve Anadolu’da Türkçenin yaygınlaşmasına öncülük etmiştir. Medreselerde verilen eğitimin niteliği, Selçuklu döneminin mirasıyla devam etmiş; dini bilimlerin yanı sıra beşeri bilimlerde de eğitim faaliyetleri sürmüştür.</a:t>
            </a:r>
          </a:p>
        </p:txBody>
      </p:sp>
      <p:pic>
        <p:nvPicPr>
          <p:cNvPr id="5" name="İçerik Yer Tutucusu 4"/>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549" t="733" r="-549" b="6282"/>
          <a:stretch/>
        </p:blipFill>
        <p:spPr>
          <a:xfrm>
            <a:off x="7281016" y="1720560"/>
            <a:ext cx="3110474" cy="4338408"/>
          </a:xfrm>
        </p:spPr>
      </p:pic>
    </p:spTree>
    <p:extLst>
      <p:ext uri="{BB962C8B-B14F-4D97-AF65-F5344CB8AC3E}">
        <p14:creationId xmlns:p14="http://schemas.microsoft.com/office/powerpoint/2010/main" val="892573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OSMANLI </a:t>
            </a:r>
            <a:r>
              <a:rPr lang="tr-TR" dirty="0" err="1"/>
              <a:t>Dönemİ</a:t>
            </a:r>
            <a:r>
              <a:rPr lang="tr-TR" dirty="0"/>
              <a:t>(15-19. YY)</a:t>
            </a:r>
          </a:p>
        </p:txBody>
      </p:sp>
      <p:sp>
        <p:nvSpPr>
          <p:cNvPr id="4" name="İçerik Yer Tutucusu 3"/>
          <p:cNvSpPr>
            <a:spLocks noGrp="1"/>
          </p:cNvSpPr>
          <p:nvPr>
            <p:ph sz="half" idx="2"/>
          </p:nvPr>
        </p:nvSpPr>
        <p:spPr>
          <a:xfrm>
            <a:off x="1024128" y="2260363"/>
            <a:ext cx="9658884" cy="4023360"/>
          </a:xfrm>
        </p:spPr>
        <p:txBody>
          <a:bodyPr>
            <a:normAutofit/>
          </a:bodyPr>
          <a:lstStyle/>
          <a:p>
            <a:r>
              <a:rPr lang="tr-TR" dirty="0"/>
              <a:t>Konya, Osmanlı idaresine geçtikten sonra klasik Osmanlı eğitim sistemi içinde önemli bir taşra ilmî merkezi olarak konumlanmıştır. Osmanlılar döneminde şehirde çok sayıda </a:t>
            </a:r>
            <a:r>
              <a:rPr lang="tr-TR" dirty="0" err="1"/>
              <a:t>sıbyan</a:t>
            </a:r>
            <a:r>
              <a:rPr lang="tr-TR" dirty="0"/>
              <a:t> mektebi (ilköğretim düzeyi) ve medrese faaliyette bulunmuştur. Medreseler, müderrisleri ve öğrenci nüfusu ile şehrin sosyal ve kültürel dinamizmini besleyen kurumlar hâline gelmiştir.</a:t>
            </a:r>
          </a:p>
          <a:p>
            <a:r>
              <a:rPr lang="tr-TR" dirty="0"/>
              <a:t>19. yüzyıla gelindiğinde Osmanlı Devleti’nde modernleşme hareketlerinin etkisiyle eğitim alanında köklü dönüşümler yaşanmıştır. Konya’da da bu dönüşümün yansımaları görülmüş; rüştiyeler (ortaokul), idadiler (lise), sanayi mektepleri ve </a:t>
            </a:r>
            <a:r>
              <a:rPr lang="tr-TR" dirty="0" err="1"/>
              <a:t>darülmuallimin</a:t>
            </a:r>
            <a:r>
              <a:rPr lang="tr-TR" dirty="0"/>
              <a:t> (öğretmen okulu) gibi modern kurumlar açılmıştır. Böylece şehirde geleneksel medrese eğitimi ile modern eğitim kurumları uzun süre yan yana var olmuştur. Bu durum, Konya’nın eğitim yapısının hem geleneksel hem modern unsurları aynı anda barındırdığı bir geçiş dönemi niteliği göstermesine neden olmuştur.</a:t>
            </a:r>
          </a:p>
        </p:txBody>
      </p:sp>
    </p:spTree>
    <p:extLst>
      <p:ext uri="{BB962C8B-B14F-4D97-AF65-F5344CB8AC3E}">
        <p14:creationId xmlns:p14="http://schemas.microsoft.com/office/powerpoint/2010/main" val="1691623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Konya </a:t>
            </a:r>
            <a:r>
              <a:rPr lang="tr-TR" dirty="0" err="1"/>
              <a:t>lİSESİ</a:t>
            </a:r>
            <a:endParaRPr lang="tr-TR" dirty="0"/>
          </a:p>
        </p:txBody>
      </p:sp>
      <p:pic>
        <p:nvPicPr>
          <p:cNvPr id="5" name="İçerik Yer Tutucusu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flipH="1">
            <a:off x="993963" y="4399328"/>
            <a:ext cx="3231347" cy="2102265"/>
          </a:xfrm>
        </p:spPr>
      </p:pic>
      <p:sp>
        <p:nvSpPr>
          <p:cNvPr id="4" name="İçerik Yer Tutucusu 3"/>
          <p:cNvSpPr>
            <a:spLocks noGrp="1"/>
          </p:cNvSpPr>
          <p:nvPr>
            <p:ph sz="half" idx="2"/>
          </p:nvPr>
        </p:nvSpPr>
        <p:spPr>
          <a:xfrm>
            <a:off x="6969238" y="1910840"/>
            <a:ext cx="3774962" cy="4023360"/>
          </a:xfrm>
        </p:spPr>
        <p:txBody>
          <a:bodyPr>
            <a:normAutofit fontScale="77500" lnSpcReduction="20000"/>
          </a:bodyPr>
          <a:lstStyle/>
          <a:p>
            <a:r>
              <a:rPr lang="tr-TR" dirty="0"/>
              <a:t>Konya Lisesi, resmî adıyla Konya Lisesi (Anadolu), Konya İlinin Meram ilçesinde 1889 yılında kurulan, Türkiye'nin en eski 26. lisesidir.</a:t>
            </a:r>
          </a:p>
          <a:p>
            <a:r>
              <a:rPr lang="tr-TR" dirty="0"/>
              <a:t>Tarık Buğra, Ahmet Hamdi Tanpınar Turgut Özal gibi birçok tanınmış devlet adamı, bilim insanı, edebiyatçı ve sanatçı bu liseden mezun olmuştur. </a:t>
            </a:r>
          </a:p>
          <a:p>
            <a:r>
              <a:rPr lang="tr-TR" dirty="0"/>
              <a:t>Okul kurulduğu günden günümüze kadar farklı isimlerle anılmıştır. İlk olarak Osmanlı Dönemi'nde, Nizamiye Medresesinde, İdadi olarak eğitim vermeye başlamış, daha sonra yatılı kısım da eklenerek Konya İdadisi ismini almıştır. 1913 yılında okulun ismi Konya Sultanisi olarak, 1923 yılında cumhuriyetin kurulması ile Konya Erkek Lisesi olarak, 1973 yılında ise Konya Gazi Lisesi olarak değiştirilmiştir.</a:t>
            </a:r>
          </a:p>
        </p:txBody>
      </p:sp>
      <p:pic>
        <p:nvPicPr>
          <p:cNvPr id="7" name="Resi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877055" y="1814388"/>
            <a:ext cx="3096739" cy="1985952"/>
          </a:xfrm>
          <a:prstGeom prst="rect">
            <a:avLst/>
          </a:prstGeom>
        </p:spPr>
      </p:pic>
      <p:pic>
        <p:nvPicPr>
          <p:cNvPr id="6" name="Resim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3015705" y="2642435"/>
            <a:ext cx="3547465" cy="2250423"/>
          </a:xfrm>
          <a:prstGeom prst="rect">
            <a:avLst/>
          </a:prstGeom>
        </p:spPr>
      </p:pic>
    </p:spTree>
    <p:extLst>
      <p:ext uri="{BB962C8B-B14F-4D97-AF65-F5344CB8AC3E}">
        <p14:creationId xmlns:p14="http://schemas.microsoft.com/office/powerpoint/2010/main" val="2392971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CUMHURİYET DÖNEMİ</a:t>
            </a:r>
          </a:p>
        </p:txBody>
      </p:sp>
      <p:sp>
        <p:nvSpPr>
          <p:cNvPr id="3" name="İçerik Yer Tutucusu 2"/>
          <p:cNvSpPr>
            <a:spLocks noGrp="1"/>
          </p:cNvSpPr>
          <p:nvPr>
            <p:ph sz="half" idx="1"/>
          </p:nvPr>
        </p:nvSpPr>
        <p:spPr/>
        <p:txBody>
          <a:bodyPr>
            <a:normAutofit fontScale="92500"/>
          </a:bodyPr>
          <a:lstStyle/>
          <a:p>
            <a:r>
              <a:rPr lang="tr-TR" dirty="0"/>
              <a:t>Cumhuriyet’in ilanıyla birlikte Konya’daki eğitim hayatı, devletin modernleşme ve laikleşme politikaları doğrultusunda yeniden yapılandırılmıştır. 1924 yılında yürürlüğe giren </a:t>
            </a:r>
            <a:r>
              <a:rPr lang="tr-TR" dirty="0" err="1"/>
              <a:t>Tevhid</a:t>
            </a:r>
            <a:r>
              <a:rPr lang="tr-TR" dirty="0"/>
              <a:t>-i Tedrisat Kanunu, şehirdeki medreselerin kapatılmasını ve eğitim sisteminin tek çatı altında toplanmasını sağlamıştır. Bu süreçte ilkokullar, ortaokullar, liseler ve mesleki eğitim kurumlarının sayısı hızla artmıştır.1960’lardan itibaren Konya’da öğretmen yetiştiren kurumların yaygınlaşması, eğitim altyapısının güçlenmesine önemli katkı sağlamıştır. </a:t>
            </a:r>
          </a:p>
        </p:txBody>
      </p:sp>
      <p:sp>
        <p:nvSpPr>
          <p:cNvPr id="4" name="İçerik Yer Tutucusu 3"/>
          <p:cNvSpPr>
            <a:spLocks noGrp="1"/>
          </p:cNvSpPr>
          <p:nvPr>
            <p:ph sz="half" idx="2"/>
          </p:nvPr>
        </p:nvSpPr>
        <p:spPr/>
        <p:txBody>
          <a:bodyPr>
            <a:normAutofit fontScale="92500"/>
          </a:bodyPr>
          <a:lstStyle/>
          <a:p>
            <a:r>
              <a:rPr lang="tr-TR" dirty="0"/>
              <a:t>1975 yılında kurulan Selçuk Üniversitesi, şehrin bir yükseköğretim kenti olarak gelişmesinin başlangıcını oluşturmuştur. Ardından 2010’lu yıllarda Necmettin Erbakan Üniversitesi, Konya Teknik Üniversitesi gibi yükseköğretim kurumlarının kurulmasıyla şehir, Türkiye’nin en büyük öğrenci nüfusuna sahip kentlerinden biri hâline gelmiştir. Günümüzde Konya, yüzlerce okul, çok sayıda üniversite, geniş kampüsler, araştırma merkezleri ve </a:t>
            </a:r>
            <a:r>
              <a:rPr lang="tr-TR" dirty="0" err="1"/>
              <a:t>teknokentleriyle</a:t>
            </a:r>
            <a:r>
              <a:rPr lang="tr-TR" dirty="0"/>
              <a:t> hem bölgesel hem ulusal düzeyde güçlü bir eğitim ve bilim merkezi konumundadır.</a:t>
            </a:r>
          </a:p>
          <a:p>
            <a:endParaRPr lang="tr-TR" dirty="0"/>
          </a:p>
        </p:txBody>
      </p:sp>
    </p:spTree>
    <p:extLst>
      <p:ext uri="{BB962C8B-B14F-4D97-AF65-F5344CB8AC3E}">
        <p14:creationId xmlns:p14="http://schemas.microsoft.com/office/powerpoint/2010/main" val="1929718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SONUÇ</a:t>
            </a:r>
          </a:p>
        </p:txBody>
      </p:sp>
      <p:sp>
        <p:nvSpPr>
          <p:cNvPr id="3" name="İçerik Yer Tutucusu 2"/>
          <p:cNvSpPr>
            <a:spLocks noGrp="1"/>
          </p:cNvSpPr>
          <p:nvPr>
            <p:ph sz="half" idx="1"/>
          </p:nvPr>
        </p:nvSpPr>
        <p:spPr/>
        <p:txBody>
          <a:bodyPr>
            <a:normAutofit fontScale="92500" lnSpcReduction="20000"/>
          </a:bodyPr>
          <a:lstStyle/>
          <a:p>
            <a:r>
              <a:rPr lang="tr-TR" dirty="0"/>
              <a:t>Konya’daki eğitimin tarihsel gelişimi, şehrin siyasi ve kültürel yapısıyla paralel bir seyir izlemiştir. Selçuklular döneminde kurulan güçlü eğitim kurumsallaşması, sonraki dönemlere kalıcı bir miras bırakmış; Karamanoğulları ve Osmanlı döneminde bu gelenek korunarak geliştirilmiştir. Cumhuriyet döneminde ise modern eğitim anlayışı benimsenmiş, eğitim kurumları çeşitlenmiş ve yükseköğretim alanında önemli atılımlar gerçekleştirilmiştir. Bugün Konya, tarihsel birikiminin üzerine modern yapıları ekleyerek Türkiye’nin önde gelen eğitim merkezlerinden biri hâline gelmiştir. Eğitim kurumlarının sürekliliği, değişen ihtiyaçlara uyum sağlaması ve bilimsel üretime verdiği katkı, şehrin kültürel kimliğinin temel unsurlarından biri olmaya devam etmektedir.</a:t>
            </a:r>
          </a:p>
        </p:txBody>
      </p:sp>
      <p:sp>
        <p:nvSpPr>
          <p:cNvPr id="4" name="İçerik Yer Tutucusu 3"/>
          <p:cNvSpPr>
            <a:spLocks noGrp="1"/>
          </p:cNvSpPr>
          <p:nvPr>
            <p:ph sz="half" idx="2"/>
          </p:nvPr>
        </p:nvSpPr>
        <p:spPr/>
        <p:txBody>
          <a:bodyPr>
            <a:normAutofit fontScale="92500" lnSpcReduction="20000"/>
          </a:bodyPr>
          <a:lstStyle/>
          <a:p>
            <a:endParaRPr lang="tr-TR"/>
          </a:p>
        </p:txBody>
      </p:sp>
    </p:spTree>
    <p:extLst>
      <p:ext uri="{BB962C8B-B14F-4D97-AF65-F5344CB8AC3E}">
        <p14:creationId xmlns:p14="http://schemas.microsoft.com/office/powerpoint/2010/main" val="37979930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E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35</TotalTime>
  <Words>776</Words>
  <Application>Microsoft Office PowerPoint</Application>
  <PresentationFormat>Geniş ekran</PresentationFormat>
  <Paragraphs>20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Entegral</vt:lpstr>
      <vt:lpstr>KONYA’DAKİ EĞİTİMİN TARİHSEL GELİŞİMİ</vt:lpstr>
      <vt:lpstr>GİRİŞ</vt:lpstr>
      <vt:lpstr>ANADOLU Selçuklu dönemİ(11-13. yy)</vt:lpstr>
      <vt:lpstr> KaramanoGulları Dönemİ(13-15. YY)</vt:lpstr>
      <vt:lpstr>OSMANLI Dönemİ(15-19. YY)</vt:lpstr>
      <vt:lpstr>Konya lİSESİ</vt:lpstr>
      <vt:lpstr>CUMHURİYET DÖNEMİ</vt:lpstr>
      <vt:lpstr>SONUÇ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KONYA’DAKİ EĞİTİMİN TARİHSEL GELİŞİMİ</dc:title>
  <dc:creator>Microsoft hesabı</dc:creator>
  <cp:lastModifiedBy>Esra Bakan</cp:lastModifiedBy>
  <cp:revision>5</cp:revision>
  <dcterms:created xsi:type="dcterms:W3CDTF">2025-11-30T15:24:04Z</dcterms:created>
  <dcterms:modified xsi:type="dcterms:W3CDTF">2025-11-30T16:00:19Z</dcterms:modified>
</cp:coreProperties>
</file>