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 id="260" r:id="rId11"/>
    <p:sldId id="261" r:id="rId12"/>
    <p:sldId id="262" r:id="rId13"/>
    <p:sldId id="263" r:id="rId14"/>
    <p:sldId id="264" r:id="rId15"/>
    <p:sldId id="265" r:id="rId16"/>
    <p:sldId id="26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ctrTitle"/>
          </p:nvPr>
        </p:nvSpPr>
        <p:spPr/>
        <p:txBody>
          <a:bodyPr/>
          <a:lstStyle/>
          <a:p>
            <a:r>
              <a:t>HÜKÜMET SİSTEMLERİ</a:t>
            </a:r>
          </a:p>
        </p:txBody>
      </p:sp>
      <p:sp>
        <p:nvSpPr>
          <p:cNvPr id="3" name="Subtitle 2"/>
          <p:cNvSpPr>
            <a:spLocks noGrp="1"/>
          </p:cNvSpPr>
          <p:nvPr>
            <p:ph type="subTitle" idx="1"/>
          </p:nvPr>
        </p:nvSpPr>
        <p:spPr/>
        <p:txBody>
          <a:bodyPr/>
          <a:lstStyle/>
          <a:p>
            <a:r>
              <a:t>Farklı hükümet sistemlerinin temel özellikleri ve karşılaştırmaları</a:t>
            </a:r>
          </a:p>
        </p:txBody>
      </p:sp>
    </p:spTree>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Sonuç</a:t>
            </a:r>
          </a:p>
        </p:txBody>
      </p:sp>
      <p:sp>
        <p:nvSpPr>
          <p:cNvPr id="3" name="Content Placeholder 2"/>
          <p:cNvSpPr>
            <a:spLocks noGrp="1"/>
          </p:cNvSpPr>
          <p:nvPr>
            <p:ph idx="1"/>
          </p:nvPr>
        </p:nvSpPr>
        <p:spPr/>
        <p:txBody>
          <a:bodyPr/>
          <a:lstStyle/>
          <a:p>
            <a:r>
              <a:t>Hükümet sistemleri, devlet yönetiminin temel taşlarını belirler. Her sistemin kendine özgü avantajları ve dezavantajları bulunmaktadır. Bir devletin hangi yönetim sistemini benimseyeceği, tarihsel, toplumsal ve siyasi koşullara bağlıdır. Parlamenter sistemler genellikle istikrarlı bir yönetim sağlarken, başkanlık sistemleri güçlü yürütme yetkisi sunar. Yarı başkanlık sistemleri ise bu iki modelin bir birleşimi olarak farklı dinamikler barındırır.</a:t>
            </a:r>
          </a:p>
        </p:txBody>
      </p:sp>
    </p:spTree>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Kaynakça</a:t>
            </a:r>
          </a:p>
        </p:txBody>
      </p:sp>
      <p:sp>
        <p:nvSpPr>
          <p:cNvPr id="3" name="Content Placeholder 2"/>
          <p:cNvSpPr>
            <a:spLocks noGrp="1"/>
          </p:cNvSpPr>
          <p:nvPr>
            <p:ph idx="1"/>
          </p:nvPr>
        </p:nvSpPr>
        <p:spPr/>
        <p:txBody>
          <a:bodyPr/>
          <a:lstStyle/>
          <a:p>
            <a:r>
              <a:t>Heywood, A. (2019). *Politics* (5th ed.). Palgrave Macmillan.</a:t>
            </a:r>
          </a:p>
          <a:p>
            <a:r>
              <a:t>Lijphart, A. (2012). *Patterns of Democracy: Government Forms and Performance in Thirty-Six Countries*. Yale University Press.</a:t>
            </a:r>
          </a:p>
          <a:p>
            <a:r>
              <a:t>Sartori, G. (1997). *Comparative Constitutional Engineering: An Inquiry into Structures, Incentives, and Outcomes*. Macmillan.</a:t>
            </a:r>
          </a:p>
          <a:p>
            <a:r>
              <a:t>Shugart, M. S., &amp; Carey, J. M. (1992). *Presidents and Assemblies: Constitutional Design and Electoral Dynamics*. Cambridge University Press.</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Giriş</a:t>
            </a:r>
          </a:p>
        </p:txBody>
      </p:sp>
      <p:sp>
        <p:nvSpPr>
          <p:cNvPr id="3" name="Content Placeholder 2"/>
          <p:cNvSpPr>
            <a:spLocks noGrp="1"/>
          </p:cNvSpPr>
          <p:nvPr>
            <p:ph idx="1"/>
          </p:nvPr>
        </p:nvSpPr>
        <p:spPr/>
        <p:txBody>
          <a:bodyPr/>
          <a:lstStyle/>
          <a:p>
            <a:r>
              <a:t>Hükümet sistemleri, bir devletin yönetim biçimini belirleyen yapılar bütünüdür. Bu sistemler, yürütme, yasama ve yargı organları arasındaki ilişkileri düzenler. Farklı hükümet sistemleri, devletin yönetim şekline ve halkın siyasi katılım düzeyine göre şekillenmektedir. Bu sunumda parlamenter sistem, başkanlık sistemi, yarı başkanlık sistemi gibi temel hükümet sistemlerini detaylı bir şekilde inceleyeceğiz.</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Parlamenter Sistem</a:t>
            </a:r>
          </a:p>
        </p:txBody>
      </p:sp>
      <p:sp>
        <p:nvSpPr>
          <p:cNvPr id="3" name="Content Placeholder 2"/>
          <p:cNvSpPr>
            <a:spLocks noGrp="1"/>
          </p:cNvSpPr>
          <p:nvPr>
            <p:ph idx="1"/>
          </p:nvPr>
        </p:nvSpPr>
        <p:spPr/>
        <p:txBody>
          <a:bodyPr/>
          <a:lstStyle/>
          <a:p>
            <a:r>
              <a:t>Parlamenter sistemde yasama ve yürütme organları birbirleriyle sıkı bir ilişki içindedir. Hükümet, yasama organı olan parlamentoya karşı sorumludur ve parlamentodan güvenoyu almak zorundadır. Devlet başkanı genellikle sembolik bir role sahiptir ve hükümetin başındaki başbakan yürütme yetkisini elinde bulundurur. Bu sistemde yasama ve yürütme arasındaki ilişki, yönetimde istikrar sağlayabilir ancak bazen siyasi tıkanıklıklara neden olabilir. Örnek ülkeler: Birleşik Krallık, Almanya, Kanada.</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Başkanlık Sistemi</a:t>
            </a:r>
          </a:p>
        </p:txBody>
      </p:sp>
      <p:sp>
        <p:nvSpPr>
          <p:cNvPr id="3" name="Content Placeholder 2"/>
          <p:cNvSpPr>
            <a:spLocks noGrp="1"/>
          </p:cNvSpPr>
          <p:nvPr>
            <p:ph idx="1"/>
          </p:nvPr>
        </p:nvSpPr>
        <p:spPr/>
        <p:txBody>
          <a:bodyPr/>
          <a:lstStyle/>
          <a:p>
            <a:r>
              <a:t>Başkanlık sistemi, yasama ve yürütme organlarının birbirinden kesin hatlarla ayrıldığı bir hükümet sistemidir. Yürütme yetkisi halk tarafından doğrudan seçilen başkana aittir. Başkan, yasama organına karşı sorumlu değildir ve yasama organı da başkanı görevden alma yetkisine genellikle sahip değildir. Bu sistemde başkan, hükümetin tek yürütme yetkilisidir ve genellikle devletin başı, hükümetin başı ve silahlı kuvvetlerin başkomutanı gibi görevleri üstlenir. Örnek ülkeler: Amerika Birleşik Devletleri, Brezilya, Meksika.</a:t>
            </a:r>
          </a:p>
        </p:txBody>
      </p:sp>
    </p:spTree>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Yarı Başkanlık Sistemi</a:t>
            </a:r>
          </a:p>
        </p:txBody>
      </p:sp>
      <p:sp>
        <p:nvSpPr>
          <p:cNvPr id="3" name="Content Placeholder 2"/>
          <p:cNvSpPr>
            <a:spLocks noGrp="1"/>
          </p:cNvSpPr>
          <p:nvPr>
            <p:ph idx="1"/>
          </p:nvPr>
        </p:nvSpPr>
        <p:spPr/>
        <p:txBody>
          <a:bodyPr/>
          <a:lstStyle/>
          <a:p>
            <a:r>
              <a:t>Yarı başkanlık sistemi, hem başkanlık sisteminden hem de parlamenter sistemden özellikler taşır. Bu sistemde hem doğrudan halk tarafından seçilen bir devlet başkanı (başkan) hem de parlamentoya karşı sorumlu bir başbakan bulunur. Başkan genellikle dış politika ve savunma gibi alanlarda güçlü bir role sahipken, başbakan iç politikada daha etkin olabilir. Örnek ülkeler: Fransa, Rusya, Portekiz.</a:t>
            </a:r>
          </a:p>
        </p:txBody>
      </p:sp>
    </p:spTree>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Meclis Hükümeti Sistemi</a:t>
            </a:r>
          </a:p>
        </p:txBody>
      </p:sp>
      <p:sp>
        <p:nvSpPr>
          <p:cNvPr id="3" name="Content Placeholder 2"/>
          <p:cNvSpPr>
            <a:spLocks noGrp="1"/>
          </p:cNvSpPr>
          <p:nvPr>
            <p:ph idx="1"/>
          </p:nvPr>
        </p:nvSpPr>
        <p:spPr/>
        <p:txBody>
          <a:bodyPr/>
          <a:lstStyle/>
          <a:p>
            <a:r>
              <a:t>Meclis hükümeti sisteminde yürütme gücü doğrudan yasama organı tarafından kullanılır. Bu sistemde bir başbakan veya yürütme organı yoktur; yasama organı hem yasama hem de yürütme işlevlerini yerine getirir. Bu sistem genellikle istikrar sağlamakta zorlanır çünkü tüm kararlar doğrudan yasama tarafından alındığı için etkin yönetim sağlanamayabilir. Örnek ülkeler: İsviçre'nin bazı dönemleri.</a:t>
            </a:r>
          </a:p>
        </p:txBody>
      </p:sp>
    </p:spTree>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Tek Parti Sistemi</a:t>
            </a:r>
          </a:p>
        </p:txBody>
      </p:sp>
      <p:sp>
        <p:nvSpPr>
          <p:cNvPr id="3" name="Content Placeholder 2"/>
          <p:cNvSpPr>
            <a:spLocks noGrp="1"/>
          </p:cNvSpPr>
          <p:nvPr>
            <p:ph idx="1"/>
          </p:nvPr>
        </p:nvSpPr>
        <p:spPr/>
        <p:txBody>
          <a:bodyPr/>
          <a:lstStyle/>
          <a:p>
            <a:r>
              <a:t>Tek parti sisteminde yalnızca bir siyasi parti yönetimdedir ve diğer partilerin faaliyet göstermesine izin verilmez. Genellikle otoriter bir yönetim anlayışı hâkimdir ve siyasi muhalefet ya tamamen yasaklanır ya da ciddi şekilde sınırlandırılır. Bu sistemde genellikle halkın siyasi katılımı sınırlıdır ve devlet politikaları tek bir parti tarafından belirlenir. Örnek ülkeler: Çin, Kuzey Kore, Küba.</a:t>
            </a:r>
          </a:p>
        </p:txBody>
      </p:sp>
    </p:spTree>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Mutlak Monarşi</a:t>
            </a:r>
          </a:p>
        </p:txBody>
      </p:sp>
      <p:sp>
        <p:nvSpPr>
          <p:cNvPr id="3" name="Content Placeholder 2"/>
          <p:cNvSpPr>
            <a:spLocks noGrp="1"/>
          </p:cNvSpPr>
          <p:nvPr>
            <p:ph idx="1"/>
          </p:nvPr>
        </p:nvSpPr>
        <p:spPr/>
        <p:txBody>
          <a:bodyPr/>
          <a:lstStyle/>
          <a:p>
            <a:r>
              <a:t>Mutlak monarşide tüm yürütme, yasama ve yargı yetkileri tek bir hükümdarın elinde toplanmıştır. Halkın siyasi karar alma sürecine katılımı bulunmaz ve hükümdarın yetkileri anayasal bir sınırlandırmaya tabi değildir. Bu sistem genellikle geleneksel ve dini temellere dayalıdır. Örnek ülkeler: Suudi Arabistan, Brunei, Esvatini.</a:t>
            </a:r>
          </a:p>
        </p:txBody>
      </p:sp>
    </p:spTree>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sp>
        <p:nvSpPr>
          <p:cNvPr id="2" name="Title 1"/>
          <p:cNvSpPr>
            <a:spLocks noGrp="1"/>
          </p:cNvSpPr>
          <p:nvPr>
            <p:ph type="title"/>
          </p:nvPr>
        </p:nvSpPr>
        <p:spPr/>
        <p:txBody>
          <a:bodyPr/>
          <a:lstStyle/>
          <a:p>
            <a:r>
              <a:t>Anayasal Monarşi</a:t>
            </a:r>
          </a:p>
        </p:txBody>
      </p:sp>
      <p:sp>
        <p:nvSpPr>
          <p:cNvPr id="3" name="Content Placeholder 2"/>
          <p:cNvSpPr>
            <a:spLocks noGrp="1"/>
          </p:cNvSpPr>
          <p:nvPr>
            <p:ph idx="1"/>
          </p:nvPr>
        </p:nvSpPr>
        <p:spPr/>
        <p:txBody>
          <a:bodyPr/>
          <a:lstStyle/>
          <a:p>
            <a:r>
              <a:t>Anayasal monarşide devlet başkanı olan kral veya kraliçe semboliktir ve siyasi yetkileri anayasa tarafından sınırlandırılmıştır. Gerçek yönetim gücü parlamentoya ve başbakana aittir. Monarşinin devam ettiği ülkelerde anayasal düzen içerisinde demokratik süreçler işler. Örnek ülkeler: Birleşik Krallık, Japonya, İspanya.</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