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D99A7-BEFE-46B9-BE55-793D61530203}" type="datetimeFigureOut">
              <a:rPr lang="tr-TR" smtClean="0"/>
              <a:t>12.12.2024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7F6-2D8F-44E3-A3DF-E3A3029A69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2672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D99A7-BEFE-46B9-BE55-793D61530203}" type="datetimeFigureOut">
              <a:rPr lang="tr-TR" smtClean="0"/>
              <a:t>12.12.2024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7F6-2D8F-44E3-A3DF-E3A3029A69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0812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D99A7-BEFE-46B9-BE55-793D61530203}" type="datetimeFigureOut">
              <a:rPr lang="tr-TR" smtClean="0"/>
              <a:t>12.12.2024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7F6-2D8F-44E3-A3DF-E3A3029A69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1596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D99A7-BEFE-46B9-BE55-793D61530203}" type="datetimeFigureOut">
              <a:rPr lang="tr-TR" smtClean="0"/>
              <a:t>12.12.2024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7F6-2D8F-44E3-A3DF-E3A3029A6966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5227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D99A7-BEFE-46B9-BE55-793D61530203}" type="datetimeFigureOut">
              <a:rPr lang="tr-TR" smtClean="0"/>
              <a:t>12.12.2024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7F6-2D8F-44E3-A3DF-E3A3029A69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5472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D99A7-BEFE-46B9-BE55-793D61530203}" type="datetimeFigureOut">
              <a:rPr lang="tr-TR" smtClean="0"/>
              <a:t>12.12.2024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7F6-2D8F-44E3-A3DF-E3A3029A69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5783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D99A7-BEFE-46B9-BE55-793D61530203}" type="datetimeFigureOut">
              <a:rPr lang="tr-TR" smtClean="0"/>
              <a:t>12.12.2024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7F6-2D8F-44E3-A3DF-E3A3029A69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94085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D99A7-BEFE-46B9-BE55-793D61530203}" type="datetimeFigureOut">
              <a:rPr lang="tr-TR" smtClean="0"/>
              <a:t>12.12.2024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7F6-2D8F-44E3-A3DF-E3A3029A69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52440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D99A7-BEFE-46B9-BE55-793D61530203}" type="datetimeFigureOut">
              <a:rPr lang="tr-TR" smtClean="0"/>
              <a:t>12.12.2024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7F6-2D8F-44E3-A3DF-E3A3029A69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9229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D99A7-BEFE-46B9-BE55-793D61530203}" type="datetimeFigureOut">
              <a:rPr lang="tr-TR" smtClean="0"/>
              <a:t>12.12.2024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7F6-2D8F-44E3-A3DF-E3A3029A69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3011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D99A7-BEFE-46B9-BE55-793D61530203}" type="datetimeFigureOut">
              <a:rPr lang="tr-TR" smtClean="0"/>
              <a:t>12.12.2024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7F6-2D8F-44E3-A3DF-E3A3029A69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8145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D99A7-BEFE-46B9-BE55-793D61530203}" type="datetimeFigureOut">
              <a:rPr lang="tr-TR" smtClean="0"/>
              <a:t>12.12.2024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7F6-2D8F-44E3-A3DF-E3A3029A69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775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D99A7-BEFE-46B9-BE55-793D61530203}" type="datetimeFigureOut">
              <a:rPr lang="tr-TR" smtClean="0"/>
              <a:t>12.12.2024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7F6-2D8F-44E3-A3DF-E3A3029A69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6129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D99A7-BEFE-46B9-BE55-793D61530203}" type="datetimeFigureOut">
              <a:rPr lang="tr-TR" smtClean="0"/>
              <a:t>12.12.2024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7F6-2D8F-44E3-A3DF-E3A3029A69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9478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D99A7-BEFE-46B9-BE55-793D61530203}" type="datetimeFigureOut">
              <a:rPr lang="tr-TR" smtClean="0"/>
              <a:t>12.12.2024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7F6-2D8F-44E3-A3DF-E3A3029A69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5133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D99A7-BEFE-46B9-BE55-793D61530203}" type="datetimeFigureOut">
              <a:rPr lang="tr-TR" smtClean="0"/>
              <a:t>12.12.2024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7F6-2D8F-44E3-A3DF-E3A3029A69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857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D99A7-BEFE-46B9-BE55-793D61530203}" type="datetimeFigureOut">
              <a:rPr lang="tr-TR" smtClean="0"/>
              <a:t>12.12.2024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37F6-2D8F-44E3-A3DF-E3A3029A69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9266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51D99A7-BEFE-46B9-BE55-793D61530203}" type="datetimeFigureOut">
              <a:rPr lang="tr-TR" smtClean="0"/>
              <a:t>12.12.2024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037F6-2D8F-44E3-A3DF-E3A3029A69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73573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07B63873-AE56-B408-045D-949B1A8F2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376" y="754559"/>
            <a:ext cx="9404723" cy="1400530"/>
          </a:xfrm>
        </p:spPr>
        <p:txBody>
          <a:bodyPr/>
          <a:lstStyle/>
          <a:p>
            <a:r>
              <a:rPr lang="tr-TR" dirty="0">
                <a:latin typeface="Arial Rounded MT Bold" panose="020F0704030504030204" pitchFamily="34" charset="0"/>
              </a:rPr>
              <a:t>PSİKOLOG NEDİR NE İŞ YAPAR?</a:t>
            </a:r>
          </a:p>
        </p:txBody>
      </p:sp>
      <p:pic>
        <p:nvPicPr>
          <p:cNvPr id="9" name="İçerik Yer Tutucusu 8">
            <a:extLst>
              <a:ext uri="{FF2B5EF4-FFF2-40B4-BE49-F238E27FC236}">
                <a16:creationId xmlns:a16="http://schemas.microsoft.com/office/drawing/2014/main" id="{041988D6-0A4E-7DE6-C418-8EA8359035C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393" y="2627791"/>
            <a:ext cx="5501185" cy="2166668"/>
          </a:xfrm>
        </p:spPr>
      </p:pic>
      <p:sp>
        <p:nvSpPr>
          <p:cNvPr id="7" name="İçerik Yer Tutucusu 6">
            <a:extLst>
              <a:ext uri="{FF2B5EF4-FFF2-40B4-BE49-F238E27FC236}">
                <a16:creationId xmlns:a16="http://schemas.microsoft.com/office/drawing/2014/main" id="{3423B905-EAE4-25B8-533B-70B10C5FC1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46415" y="2627791"/>
            <a:ext cx="4396341" cy="4200245"/>
          </a:xfrm>
        </p:spPr>
        <p:txBody>
          <a:bodyPr/>
          <a:lstStyle/>
          <a:p>
            <a:r>
              <a:rPr lang="tr-TR" dirty="0">
                <a:latin typeface="Arial Rounded MT Bold" panose="020F0704030504030204" pitchFamily="34" charset="0"/>
              </a:rPr>
              <a:t>Feyza Ülfet KÜÇÜKBÖĞETLİ</a:t>
            </a:r>
          </a:p>
          <a:p>
            <a:r>
              <a:rPr lang="tr-TR" dirty="0">
                <a:latin typeface="Arial Rounded MT Bold" panose="020F0704030504030204" pitchFamily="34" charset="0"/>
              </a:rPr>
              <a:t>ANKARA HACI BAYRAM VELİ ÜNİVERSİTESİ </a:t>
            </a:r>
          </a:p>
          <a:p>
            <a:r>
              <a:rPr lang="tr-TR" dirty="0">
                <a:latin typeface="Arial Rounded MT Bold" panose="020F0704030504030204" pitchFamily="34" charset="0"/>
              </a:rPr>
              <a:t>PSİKOLOJİ 1. SINIF</a:t>
            </a:r>
          </a:p>
        </p:txBody>
      </p:sp>
    </p:spTree>
    <p:extLst>
      <p:ext uri="{BB962C8B-B14F-4D97-AF65-F5344CB8AC3E}">
        <p14:creationId xmlns:p14="http://schemas.microsoft.com/office/powerpoint/2010/main" val="933952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7E63B0BD-7804-B7C0-C12F-BC9C5CE18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316" y="667227"/>
            <a:ext cx="9404723" cy="1400530"/>
          </a:xfrm>
        </p:spPr>
        <p:txBody>
          <a:bodyPr/>
          <a:lstStyle/>
          <a:p>
            <a:r>
              <a:rPr lang="tr-TR" dirty="0">
                <a:latin typeface="Arial Rounded MT Bold" panose="020F0704030504030204" pitchFamily="34" charset="0"/>
              </a:rPr>
              <a:t>İçindekiler</a:t>
            </a:r>
          </a:p>
        </p:txBody>
      </p:sp>
      <p:sp>
        <p:nvSpPr>
          <p:cNvPr id="6" name="Metin Yer Tutucusu 5">
            <a:extLst>
              <a:ext uri="{FF2B5EF4-FFF2-40B4-BE49-F238E27FC236}">
                <a16:creationId xmlns:a16="http://schemas.microsoft.com/office/drawing/2014/main" id="{3430FC6E-D73B-B3BD-40FC-C7A42DD977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İçerik Yer Tutucusu 6">
            <a:extLst>
              <a:ext uri="{FF2B5EF4-FFF2-40B4-BE49-F238E27FC236}">
                <a16:creationId xmlns:a16="http://schemas.microsoft.com/office/drawing/2014/main" id="{FA3D984D-BCAC-A8F2-3C27-B56FCD2FE2D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>
                <a:latin typeface="Arial Rounded MT Bold" panose="020F0704030504030204" pitchFamily="34" charset="0"/>
              </a:rPr>
              <a:t>1-Psikoloji nedir?</a:t>
            </a:r>
          </a:p>
          <a:p>
            <a:pPr marL="0" indent="0">
              <a:buNone/>
            </a:pPr>
            <a:endParaRPr lang="tr-TR" sz="24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tr-TR" sz="24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tr-TR" sz="24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tr-TR" sz="2400" dirty="0">
                <a:latin typeface="Arial Rounded MT Bold" panose="020F0704030504030204" pitchFamily="34" charset="0"/>
              </a:rPr>
              <a:t>2-Psikolog nedir?</a:t>
            </a:r>
          </a:p>
        </p:txBody>
      </p:sp>
      <p:sp>
        <p:nvSpPr>
          <p:cNvPr id="8" name="Metin Yer Tutucusu 7">
            <a:extLst>
              <a:ext uri="{FF2B5EF4-FFF2-40B4-BE49-F238E27FC236}">
                <a16:creationId xmlns:a16="http://schemas.microsoft.com/office/drawing/2014/main" id="{9E120096-19D4-991B-549E-8C6DF11267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İçerik Yer Tutucusu 8">
            <a:extLst>
              <a:ext uri="{FF2B5EF4-FFF2-40B4-BE49-F238E27FC236}">
                <a16:creationId xmlns:a16="http://schemas.microsoft.com/office/drawing/2014/main" id="{45B4C9EC-7966-9BBD-F70E-B0ED56074B0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>
                <a:latin typeface="Arial Rounded MT Bold" panose="020F0704030504030204" pitchFamily="34" charset="0"/>
              </a:rPr>
              <a:t>3-Psikolog ne iş</a:t>
            </a:r>
          </a:p>
          <a:p>
            <a:pPr marL="0" indent="0">
              <a:buNone/>
            </a:pPr>
            <a:r>
              <a:rPr lang="tr-TR" sz="2400" dirty="0">
                <a:latin typeface="Arial Rounded MT Bold" panose="020F0704030504030204" pitchFamily="34" charset="0"/>
              </a:rPr>
              <a:t> yapar?</a:t>
            </a:r>
          </a:p>
          <a:p>
            <a:pPr marL="0" indent="0">
              <a:buNone/>
            </a:pPr>
            <a:endParaRPr lang="tr-TR" sz="24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tr-TR" sz="24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tr-TR" sz="2400" dirty="0">
                <a:latin typeface="Arial Rounded MT Bold" panose="020F0704030504030204" pitchFamily="34" charset="0"/>
              </a:rPr>
              <a:t>4-Psikolog olmak için gerekenler nelerdir?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D90C588-687D-35CB-D994-04E7A4670045}"/>
              </a:ext>
            </a:extLst>
          </p:cNvPr>
          <p:cNvSpPr/>
          <p:nvPr/>
        </p:nvSpPr>
        <p:spPr>
          <a:xfrm>
            <a:off x="948468" y="2230514"/>
            <a:ext cx="3195961" cy="11984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3BF52B3-3954-C8F0-1DDF-1B800DB38C64}"/>
              </a:ext>
            </a:extLst>
          </p:cNvPr>
          <p:cNvSpPr/>
          <p:nvPr/>
        </p:nvSpPr>
        <p:spPr>
          <a:xfrm>
            <a:off x="902637" y="4165847"/>
            <a:ext cx="3215159" cy="11896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2F9FBD2-FC7F-F832-8D4F-269D53147A4D}"/>
              </a:ext>
            </a:extLst>
          </p:cNvPr>
          <p:cNvSpPr/>
          <p:nvPr/>
        </p:nvSpPr>
        <p:spPr>
          <a:xfrm>
            <a:off x="5361754" y="2230514"/>
            <a:ext cx="2889748" cy="14005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D117AE8-DC64-6F3F-DEB8-438B0702F6BE}"/>
              </a:ext>
            </a:extLst>
          </p:cNvPr>
          <p:cNvSpPr/>
          <p:nvPr/>
        </p:nvSpPr>
        <p:spPr>
          <a:xfrm>
            <a:off x="5454681" y="4165847"/>
            <a:ext cx="3626595" cy="147369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3594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6">
            <a:extLst>
              <a:ext uri="{FF2B5EF4-FFF2-40B4-BE49-F238E27FC236}">
                <a16:creationId xmlns:a16="http://schemas.microsoft.com/office/drawing/2014/main" id="{F550735D-E1C5-5730-68DD-90A7211C5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1251" y="1063101"/>
            <a:ext cx="5092906" cy="1574808"/>
          </a:xfrm>
        </p:spPr>
        <p:txBody>
          <a:bodyPr/>
          <a:lstStyle/>
          <a:p>
            <a:r>
              <a:rPr lang="tr-TR" dirty="0">
                <a:latin typeface="Arial Rounded MT Bold" panose="020F0704030504030204" pitchFamily="34" charset="0"/>
              </a:rPr>
              <a:t>PSİKOLOJİ NEDİR?</a:t>
            </a:r>
          </a:p>
        </p:txBody>
      </p:sp>
      <p:pic>
        <p:nvPicPr>
          <p:cNvPr id="11" name="Resim Yer Tutucusu 10">
            <a:extLst>
              <a:ext uri="{FF2B5EF4-FFF2-40B4-BE49-F238E27FC236}">
                <a16:creationId xmlns:a16="http://schemas.microsoft.com/office/drawing/2014/main" id="{0B78B670-680D-669D-F187-F39122EEB290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4" b="3494"/>
          <a:stretch>
            <a:fillRect/>
          </a:stretch>
        </p:blipFill>
        <p:spPr/>
      </p:pic>
      <p:sp>
        <p:nvSpPr>
          <p:cNvPr id="9" name="Metin Yer Tutucusu 8">
            <a:extLst>
              <a:ext uri="{FF2B5EF4-FFF2-40B4-BE49-F238E27FC236}">
                <a16:creationId xmlns:a16="http://schemas.microsoft.com/office/drawing/2014/main" id="{61A8BC34-F081-FCC7-0AAB-4364B2B8BF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76544" y="2717808"/>
            <a:ext cx="5237613" cy="170771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800" dirty="0">
                <a:latin typeface="Arial Rounded MT Bold" panose="020F0704030504030204" pitchFamily="34" charset="0"/>
              </a:rPr>
              <a:t>Psikoloji, insan zihnini ve davranışlarını anlamaya çalışan bilim dalıdır.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800" dirty="0">
                <a:latin typeface="Arial Rounded MT Bold" panose="020F0704030504030204" pitchFamily="34" charset="0"/>
              </a:rPr>
              <a:t>Fakat sadece insanlarla sınırlı kalmaz, bazı durumlarda hayvan davranışlarına da odaklanır.</a:t>
            </a:r>
          </a:p>
        </p:txBody>
      </p:sp>
    </p:spTree>
    <p:extLst>
      <p:ext uri="{BB962C8B-B14F-4D97-AF65-F5344CB8AC3E}">
        <p14:creationId xmlns:p14="http://schemas.microsoft.com/office/powerpoint/2010/main" val="365966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şlık 9">
            <a:extLst>
              <a:ext uri="{FF2B5EF4-FFF2-40B4-BE49-F238E27FC236}">
                <a16:creationId xmlns:a16="http://schemas.microsoft.com/office/drawing/2014/main" id="{0D5E1914-DA7D-417D-D587-0FB834C8D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9537" y="355596"/>
            <a:ext cx="5092906" cy="1574808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14" name="Resim Yer Tutucusu 13">
            <a:extLst>
              <a:ext uri="{FF2B5EF4-FFF2-40B4-BE49-F238E27FC236}">
                <a16:creationId xmlns:a16="http://schemas.microsoft.com/office/drawing/2014/main" id="{0EB44814-1EC2-AB62-C60D-CB3C4C837DF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5" r="30315"/>
          <a:stretch>
            <a:fillRect/>
          </a:stretch>
        </p:blipFill>
        <p:spPr>
          <a:xfrm>
            <a:off x="6949546" y="1143000"/>
            <a:ext cx="3152239" cy="4503198"/>
          </a:xfrm>
        </p:spPr>
      </p:pic>
      <p:sp>
        <p:nvSpPr>
          <p:cNvPr id="12" name="Metin Yer Tutucusu 11">
            <a:extLst>
              <a:ext uri="{FF2B5EF4-FFF2-40B4-BE49-F238E27FC236}">
                <a16:creationId xmlns:a16="http://schemas.microsoft.com/office/drawing/2014/main" id="{E9436318-07B4-98B4-F095-FDFEB71D47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29537" y="2299317"/>
            <a:ext cx="5209349" cy="1886505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Arial Rounded MT Bold" panose="020F0704030504030204" pitchFamily="34" charset="0"/>
              </a:rPr>
              <a:t>Psikoloji kavramı duygu, düşünce, davranış üçgeninde karmaşık analizler yapar.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Arial Rounded MT Bold" panose="020F0704030504030204" pitchFamily="34" charset="0"/>
              </a:rPr>
              <a:t>Ayrıca psikolojik teoriler zamanla değişebilir, bu da onu dinamik kılar.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Arial Rounded MT Bold" panose="020F0704030504030204" pitchFamily="34" charset="0"/>
              </a:rPr>
              <a:t>Kısacası, psikoloji insanın iç dünyasını derinlemesine inceler.</a:t>
            </a:r>
          </a:p>
        </p:txBody>
      </p:sp>
    </p:spTree>
    <p:extLst>
      <p:ext uri="{BB962C8B-B14F-4D97-AF65-F5344CB8AC3E}">
        <p14:creationId xmlns:p14="http://schemas.microsoft.com/office/powerpoint/2010/main" val="3728710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aşlık 19">
            <a:extLst>
              <a:ext uri="{FF2B5EF4-FFF2-40B4-BE49-F238E27FC236}">
                <a16:creationId xmlns:a16="http://schemas.microsoft.com/office/drawing/2014/main" id="{ED145F06-1A80-32E8-CEE1-5546D90DE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7027" y="1143000"/>
            <a:ext cx="5092906" cy="1574808"/>
          </a:xfrm>
        </p:spPr>
        <p:txBody>
          <a:bodyPr/>
          <a:lstStyle/>
          <a:p>
            <a:r>
              <a:rPr lang="tr-TR" dirty="0">
                <a:latin typeface="Arial Rounded MT Bold" panose="020F0704030504030204" pitchFamily="34" charset="0"/>
              </a:rPr>
              <a:t>Psikolog nedir?</a:t>
            </a:r>
          </a:p>
        </p:txBody>
      </p:sp>
      <p:sp>
        <p:nvSpPr>
          <p:cNvPr id="22" name="Metin Yer Tutucusu 21">
            <a:extLst>
              <a:ext uri="{FF2B5EF4-FFF2-40B4-BE49-F238E27FC236}">
                <a16:creationId xmlns:a16="http://schemas.microsoft.com/office/drawing/2014/main" id="{A8A32D9A-FE82-D6AD-7080-5A5863665B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4484" y="2768593"/>
            <a:ext cx="5084979" cy="13716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Arial Rounded MT Bold" panose="020F0704030504030204" pitchFamily="34" charset="0"/>
              </a:rPr>
              <a:t>Psikolog, bireylerin duygu, düşünce ve davranışlarını inceleyen uzman kişidir.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Arial Rounded MT Bold" panose="020F0704030504030204" pitchFamily="34" charset="0"/>
              </a:rPr>
              <a:t>Kelime anlamı itibariyle ruh bilimci demektir.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>
              <a:latin typeface="Arial Rounded MT Bold" panose="020F0704030504030204" pitchFamily="34" charset="0"/>
            </a:endParaRPr>
          </a:p>
        </p:txBody>
      </p:sp>
      <p:pic>
        <p:nvPicPr>
          <p:cNvPr id="36" name="Resim Yer Tutucusu 35">
            <a:extLst>
              <a:ext uri="{FF2B5EF4-FFF2-40B4-BE49-F238E27FC236}">
                <a16:creationId xmlns:a16="http://schemas.microsoft.com/office/drawing/2014/main" id="{F62BBE33-BF20-260E-4BAD-E99913A82C73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" r="92"/>
          <a:stretch>
            <a:fillRect/>
          </a:stretch>
        </p:blipFill>
        <p:spPr>
          <a:xfrm>
            <a:off x="5859463" y="1373188"/>
            <a:ext cx="5938837" cy="3944937"/>
          </a:xfrm>
        </p:spPr>
      </p:pic>
    </p:spTree>
    <p:extLst>
      <p:ext uri="{BB962C8B-B14F-4D97-AF65-F5344CB8AC3E}">
        <p14:creationId xmlns:p14="http://schemas.microsoft.com/office/powerpoint/2010/main" val="4028547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4FD3882-255C-F51D-5DE7-4BFAC35B2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001935"/>
            <a:ext cx="5092906" cy="1574808"/>
          </a:xfrm>
        </p:spPr>
        <p:txBody>
          <a:bodyPr/>
          <a:lstStyle/>
          <a:p>
            <a:r>
              <a:rPr lang="tr-TR" dirty="0">
                <a:latin typeface="Arial Rounded MT Bold" panose="020F0704030504030204" pitchFamily="34" charset="0"/>
              </a:rPr>
              <a:t>Psikolog ne iş yapar?</a:t>
            </a:r>
          </a:p>
        </p:txBody>
      </p:sp>
      <p:pic>
        <p:nvPicPr>
          <p:cNvPr id="6" name="Resim Yer Tutucusu 5">
            <a:extLst>
              <a:ext uri="{FF2B5EF4-FFF2-40B4-BE49-F238E27FC236}">
                <a16:creationId xmlns:a16="http://schemas.microsoft.com/office/drawing/2014/main" id="{115302E5-EAA1-5284-D824-0F5BD2085B0D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5" r="10935"/>
          <a:stretch>
            <a:fillRect/>
          </a:stretch>
        </p:blipFill>
        <p:spPr>
          <a:xfrm>
            <a:off x="6475413" y="1571625"/>
            <a:ext cx="5165725" cy="3930650"/>
          </a:xfrm>
        </p:spPr>
      </p:pic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6ADD039-3D3D-8C4E-ABCA-0A5BC5B085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4198" y="2672178"/>
            <a:ext cx="5165735" cy="2050742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Arial Rounded MT Bold" panose="020F0704030504030204" pitchFamily="34" charset="0"/>
              </a:rPr>
              <a:t>Psikologların çalışma alanları oldukça geniştir.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Arial Rounded MT Bold" panose="020F0704030504030204" pitchFamily="34" charset="0"/>
              </a:rPr>
              <a:t>Kimi zaman okullarda öğrencilere rehberlik ederler, kimi zaman ise kliniklerde danışanlarıyla çalışır ve terapiler düzenlerler.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Arial Rounded MT Bold" panose="020F0704030504030204" pitchFamily="34" charset="0"/>
              </a:rPr>
              <a:t>İnsanların iç dünyasını anlamak, onların duygusal ve zihinsel dengelerini bulmalarına yardımcı olmak en temel görevleri arasındadır.</a:t>
            </a:r>
          </a:p>
        </p:txBody>
      </p:sp>
    </p:spTree>
    <p:extLst>
      <p:ext uri="{BB962C8B-B14F-4D97-AF65-F5344CB8AC3E}">
        <p14:creationId xmlns:p14="http://schemas.microsoft.com/office/powerpoint/2010/main" val="3269712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D9DA2AB-B11A-13D9-725E-EF07AA674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100" y="1009835"/>
            <a:ext cx="5092906" cy="1574808"/>
          </a:xfrm>
        </p:spPr>
        <p:txBody>
          <a:bodyPr/>
          <a:lstStyle/>
          <a:p>
            <a:r>
              <a:rPr lang="tr-TR" dirty="0">
                <a:latin typeface="Arial Rounded MT Bold" panose="020F0704030504030204" pitchFamily="34" charset="0"/>
              </a:rPr>
              <a:t>Psikolog olmak için gerekenler nelerdir?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16F1678-7A47-EAD3-909D-6B835B976C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39100" y="2803125"/>
            <a:ext cx="5084979" cy="278758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Arial Rounded MT Bold" panose="020F0704030504030204" pitchFamily="34" charset="0"/>
              </a:rPr>
              <a:t>Psikolog nasıl olunur sorusuna ilk yanıt olarak üniversitelerin ilgili bölümlerinden mezun olmak verilebilir.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Arial Rounded MT Bold" panose="020F0704030504030204" pitchFamily="34" charset="0"/>
              </a:rPr>
              <a:t>Ardından mesleği ve uzmanlaşmak istediği alanla ilgili gerekli eğitimlere devam edip kişinin kendisini geliştirmesi gerekir.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Arial Rounded MT Bold" panose="020F0704030504030204" pitchFamily="34" charset="0"/>
              </a:rPr>
              <a:t>Psikolog olmak için şartlar arasında; üniversite ve yüksek lisans eğitimi almak, bilgi ve deneyim sahibi olmak, pozitif bakış açısı ve güler yüzlü olmak gibi pek çok faktör yer alır.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Arial Rounded MT Bold" panose="020F0704030504030204" pitchFamily="34" charset="0"/>
            </a:endParaRPr>
          </a:p>
        </p:txBody>
      </p:sp>
      <p:pic>
        <p:nvPicPr>
          <p:cNvPr id="18" name="Resim Yer Tutucusu 17">
            <a:extLst>
              <a:ext uri="{FF2B5EF4-FFF2-40B4-BE49-F238E27FC236}">
                <a16:creationId xmlns:a16="http://schemas.microsoft.com/office/drawing/2014/main" id="{C361358F-20F1-92B2-A9E2-421B1E17293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51" r="7151"/>
          <a:stretch>
            <a:fillRect/>
          </a:stretch>
        </p:blipFill>
        <p:spPr>
          <a:xfrm>
            <a:off x="6584950" y="1598613"/>
            <a:ext cx="4884738" cy="3841750"/>
          </a:xfrm>
        </p:spPr>
      </p:pic>
    </p:spTree>
    <p:extLst>
      <p:ext uri="{BB962C8B-B14F-4D97-AF65-F5344CB8AC3E}">
        <p14:creationId xmlns:p14="http://schemas.microsoft.com/office/powerpoint/2010/main" val="927940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A0B64442-7CEE-FFD3-641D-A9EE09B0D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2238" y="1375994"/>
            <a:ext cx="9404723" cy="1400530"/>
          </a:xfrm>
        </p:spPr>
        <p:txBody>
          <a:bodyPr/>
          <a:lstStyle/>
          <a:p>
            <a:r>
              <a:rPr lang="tr-TR" dirty="0">
                <a:latin typeface="Arial Rounded MT Bold" panose="020F0704030504030204" pitchFamily="34" charset="0"/>
              </a:rPr>
              <a:t>KAYNAKÇA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2824E84-CD2A-726B-4AF9-636A9C6A6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951" y="2341519"/>
            <a:ext cx="8946541" cy="4195481"/>
          </a:xfrm>
        </p:spPr>
        <p:txBody>
          <a:bodyPr/>
          <a:lstStyle/>
          <a:p>
            <a:r>
              <a:rPr lang="tr-TR" dirty="0">
                <a:latin typeface="Arial Rounded MT Bold" panose="020F0704030504030204" pitchFamily="34" charset="0"/>
              </a:rPr>
              <a:t>PSİKOLOJİ-Bir Keşif Gezintisi-</a:t>
            </a:r>
            <a:r>
              <a:rPr lang="it-IT" dirty="0">
                <a:latin typeface="Arial Rounded MT Bold" panose="020F0704030504030204" pitchFamily="34" charset="0"/>
              </a:rPr>
              <a:t>Saundra K. Ciccarelli, J. Noland White</a:t>
            </a:r>
            <a:endParaRPr lang="tr-TR" dirty="0">
              <a:latin typeface="Arial Rounded MT Bold" panose="020F0704030504030204" pitchFamily="34" charset="0"/>
            </a:endParaRPr>
          </a:p>
          <a:p>
            <a:r>
              <a:rPr lang="tr-TR" dirty="0">
                <a:latin typeface="Arial Rounded MT Bold" panose="020F0704030504030204" pitchFamily="34" charset="0"/>
              </a:rPr>
              <a:t>Modern Psikoloji Tarihi-</a:t>
            </a:r>
            <a:r>
              <a:rPr lang="de-DE" dirty="0">
                <a:latin typeface="Arial Rounded MT Bold" panose="020F0704030504030204" pitchFamily="34" charset="0"/>
              </a:rPr>
              <a:t>Duane P. Schultz, Sydney Ellen Schultz</a:t>
            </a:r>
            <a:endParaRPr lang="tr-TR" dirty="0">
              <a:latin typeface="Arial Rounded MT Bold" panose="020F0704030504030204" pitchFamily="34" charset="0"/>
            </a:endParaRPr>
          </a:p>
          <a:p>
            <a:endParaRPr lang="tr-TR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69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4FC794F0-C360-060E-7259-8779BE705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3A4AAF35-2036-0003-5E52-66AE689B0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2729" y="2662519"/>
            <a:ext cx="8946541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BENİ DİNLEDİĞİNİZ İÇİN TEŞEKKÜRLER..</a:t>
            </a:r>
          </a:p>
        </p:txBody>
      </p:sp>
    </p:spTree>
    <p:extLst>
      <p:ext uri="{BB962C8B-B14F-4D97-AF65-F5344CB8AC3E}">
        <p14:creationId xmlns:p14="http://schemas.microsoft.com/office/powerpoint/2010/main" val="1844327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PSİKOLOG NEDİR NE İŞ YAPAR</Template>
  <TotalTime>25</TotalTime>
  <Words>263</Words>
  <Application>Microsoft Office PowerPoint</Application>
  <PresentationFormat>Geniş ekran</PresentationFormat>
  <Paragraphs>36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Algerian</vt:lpstr>
      <vt:lpstr>Arial</vt:lpstr>
      <vt:lpstr>Arial Rounded MT Bold</vt:lpstr>
      <vt:lpstr>Century Gothic</vt:lpstr>
      <vt:lpstr>Wingdings 3</vt:lpstr>
      <vt:lpstr>İyon</vt:lpstr>
      <vt:lpstr>PSİKOLOG NEDİR NE İŞ YAPAR?</vt:lpstr>
      <vt:lpstr>İçindekiler</vt:lpstr>
      <vt:lpstr>PSİKOLOJİ NEDİR?</vt:lpstr>
      <vt:lpstr>PowerPoint Sunusu</vt:lpstr>
      <vt:lpstr>Psikolog nedir?</vt:lpstr>
      <vt:lpstr>Psikolog ne iş yapar?</vt:lpstr>
      <vt:lpstr>Psikolog olmak için gerekenler nelerdir?</vt:lpstr>
      <vt:lpstr>KAYNAKÇA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PSİKOLOG NEDİR NE İŞ YAPAR?</dc:title>
  <dc:creator>fey kb</dc:creator>
  <cp:lastModifiedBy>fey kb</cp:lastModifiedBy>
  <cp:revision>3</cp:revision>
  <dcterms:created xsi:type="dcterms:W3CDTF">2024-11-28T10:30:58Z</dcterms:created>
  <dcterms:modified xsi:type="dcterms:W3CDTF">2024-12-12T10:02:14Z</dcterms:modified>
</cp:coreProperties>
</file>