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5" r:id="rId3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47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593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727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0932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4995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797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946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3242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9620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997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734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810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694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214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844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783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13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F46FEC0-5BED-4259-BD55-7A381CFF5F4E}" type="datetimeFigureOut">
              <a:rPr lang="tr-TR" smtClean="0"/>
              <a:t>22.11.2020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859D3CB-2850-4B1E-8438-94978F5C7B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0747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TEKNOLOJİNİN İNSAN HAYATINA ETKİLERİ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YUSUF ERES POLAT</a:t>
            </a:r>
          </a:p>
          <a:p>
            <a:r>
              <a:rPr lang="tr-TR" dirty="0" smtClean="0"/>
              <a:t>ORTADOĞU TEKNİK ÜNİVERSİTESİ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13606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145" y="365125"/>
            <a:ext cx="10802655" cy="628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7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87682"/>
            <a:ext cx="10515600" cy="626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33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26092"/>
            <a:ext cx="11023947" cy="60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59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723" y="0"/>
            <a:ext cx="10765077" cy="63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37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51560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2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890"/>
            <a:ext cx="10515600" cy="59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92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0"/>
            <a:ext cx="10710797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65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301" y="137786"/>
            <a:ext cx="10822488" cy="603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1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012460" cy="653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11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21" y="100208"/>
            <a:ext cx="11941479" cy="60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30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İÇİNDEKİLER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smtClean="0"/>
              <a:t>TEKNOLOJİNİN İNSAN ÜZERİNDEKİ OLUMLU ETKİLERİ</a:t>
            </a:r>
          </a:p>
          <a:p>
            <a:r>
              <a:rPr lang="tr-TR" dirty="0" smtClean="0"/>
              <a:t>TEKNOLOJİNİN İNSAN ÜZERİNDEKİ OLUMSUZ ETKİLERİ</a:t>
            </a:r>
          </a:p>
          <a:p>
            <a:r>
              <a:rPr lang="tr-TR" dirty="0" smtClean="0"/>
              <a:t>TEKNOLOJİNİN ÇIKMASIYLA İŞSİZLİK</a:t>
            </a:r>
          </a:p>
          <a:p>
            <a:r>
              <a:rPr lang="tr-TR" dirty="0" smtClean="0"/>
              <a:t>TEKNOLOJİNİN GELİŞMESİYLE EĞİTİM</a:t>
            </a:r>
          </a:p>
          <a:p>
            <a:r>
              <a:rPr lang="tr-TR" dirty="0" smtClean="0"/>
              <a:t>TEKNOLOJİNİN GELİŞMESİYLE KÜLTÜR</a:t>
            </a:r>
          </a:p>
          <a:p>
            <a:r>
              <a:rPr lang="tr-TR" dirty="0" smtClean="0"/>
              <a:t>TEKNOLOJİNİN GELİŞMESİYLE EKONOMİ</a:t>
            </a:r>
          </a:p>
          <a:p>
            <a:r>
              <a:rPr lang="tr-TR" dirty="0" smtClean="0"/>
              <a:t>TEKNOLOJİNİN GELİŞMESİYLE SAĞLIK</a:t>
            </a:r>
          </a:p>
          <a:p>
            <a:r>
              <a:rPr lang="tr-TR" dirty="0" smtClean="0"/>
              <a:t>TIP ALANINDA SON YILLARIN EN İYİ BULUŞLARI</a:t>
            </a:r>
          </a:p>
          <a:p>
            <a:r>
              <a:rPr lang="tr-TR" dirty="0" smtClean="0"/>
              <a:t>BAĞLAN AMA BAĞIMLI OLMA</a:t>
            </a:r>
          </a:p>
          <a:p>
            <a:r>
              <a:rPr lang="tr-TR" dirty="0" smtClean="0"/>
              <a:t>TEKNOLOJİK YENİLİKLER</a:t>
            </a:r>
          </a:p>
          <a:p>
            <a:r>
              <a:rPr lang="tr-TR" dirty="0" smtClean="0"/>
              <a:t>TIPTA ÇIĞIR AÇAN 20 BULUŞ</a:t>
            </a:r>
          </a:p>
          <a:p>
            <a:r>
              <a:rPr lang="tr-TR" dirty="0" smtClean="0"/>
              <a:t>HEPİMİZ BİR TEKNOLOJİ YORGUNUYUZ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5687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-212942"/>
            <a:ext cx="10811005" cy="69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82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60" y="365125"/>
            <a:ext cx="11423737" cy="602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99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515" y="87682"/>
            <a:ext cx="11110586" cy="6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53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515600" cy="66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0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775" y="263046"/>
            <a:ext cx="10559441" cy="62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411" y="87682"/>
            <a:ext cx="10915389" cy="658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1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-137785"/>
            <a:ext cx="10798479" cy="63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44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937" y="137786"/>
            <a:ext cx="11649205" cy="603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26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73" y="225468"/>
            <a:ext cx="1107822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46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411" y="685799"/>
            <a:ext cx="11035429" cy="520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09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34" y="-112734"/>
            <a:ext cx="12079266" cy="71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5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145" y="685799"/>
            <a:ext cx="10421655" cy="542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81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KAYNAKÇA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EKŞİ SÖZLÜK</a:t>
            </a:r>
          </a:p>
          <a:p>
            <a:r>
              <a:rPr lang="tr-TR" dirty="0" smtClean="0"/>
              <a:t>EVRİM AĞACI</a:t>
            </a:r>
          </a:p>
          <a:p>
            <a:r>
              <a:rPr lang="tr-TR" dirty="0" smtClean="0"/>
              <a:t>TEDX</a:t>
            </a:r>
          </a:p>
          <a:p>
            <a:r>
              <a:rPr lang="tr-TR" dirty="0" smtClean="0"/>
              <a:t>WİKİPEDİA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774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885" y="150312"/>
            <a:ext cx="11423737" cy="65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9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2733" y="-125260"/>
            <a:ext cx="12513500" cy="67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35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775" y="225468"/>
            <a:ext cx="11298477" cy="62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0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509" y="187890"/>
            <a:ext cx="10809961" cy="59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25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827" y="200416"/>
            <a:ext cx="10714973" cy="632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3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186" y="-200416"/>
            <a:ext cx="10609546" cy="692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5737"/>
      </p:ext>
    </p:extLst>
  </p:cSld>
  <p:clrMapOvr>
    <a:masterClrMapping/>
  </p:clrMapOvr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65</Words>
  <Application>Microsoft Office PowerPoint</Application>
  <PresentationFormat>Geniş ekran</PresentationFormat>
  <Paragraphs>21</Paragraphs>
  <Slides>31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4" baseType="lpstr">
      <vt:lpstr>Century Gothic</vt:lpstr>
      <vt:lpstr>Wingdings 3</vt:lpstr>
      <vt:lpstr>Dilim</vt:lpstr>
      <vt:lpstr>TEKNOLOJİNİN İNSAN HAYATINA ETKİLERİ</vt:lpstr>
      <vt:lpstr>İÇİNDEKİLER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KAYNAKÇA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TEKNOLOJİNİN İNSAN HAYATINA ETKİLERİ</dc:title>
  <dc:creator>USER</dc:creator>
  <cp:lastModifiedBy>USER</cp:lastModifiedBy>
  <cp:revision>3</cp:revision>
  <dcterms:created xsi:type="dcterms:W3CDTF">2020-11-22T11:34:07Z</dcterms:created>
  <dcterms:modified xsi:type="dcterms:W3CDTF">2020-11-22T11:47:14Z</dcterms:modified>
</cp:coreProperties>
</file>