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257" r:id="rId3"/>
    <p:sldId id="258" r:id="rId4"/>
    <p:sldId id="259" r:id="rId5"/>
    <p:sldId id="262" r:id="rId6"/>
    <p:sldId id="264" r:id="rId7"/>
    <p:sldId id="263" r:id="rId8"/>
    <p:sldId id="265"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E47BBC-F990-4A93-9B2D-19DBA351C6F5}" v="41" dt="2023-11-16T17:58:01.8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YNEP BİLGİN" userId="77383ae77fd3d056" providerId="LiveId" clId="{B4E47BBC-F990-4A93-9B2D-19DBA351C6F5}"/>
    <pc:docChg chg="undo custSel addSld delSld modSld sldOrd">
      <pc:chgData name="ZEYNEP BİLGİN" userId="77383ae77fd3d056" providerId="LiveId" clId="{B4E47BBC-F990-4A93-9B2D-19DBA351C6F5}" dt="2023-11-16T17:59:14.997" v="1666"/>
      <pc:docMkLst>
        <pc:docMk/>
      </pc:docMkLst>
      <pc:sldChg chg="addSp delSp modSp mod">
        <pc:chgData name="ZEYNEP BİLGİN" userId="77383ae77fd3d056" providerId="LiveId" clId="{B4E47BBC-F990-4A93-9B2D-19DBA351C6F5}" dt="2023-11-16T17:50:54.864" v="1260" actId="14100"/>
        <pc:sldMkLst>
          <pc:docMk/>
          <pc:sldMk cId="977164441" sldId="256"/>
        </pc:sldMkLst>
        <pc:spChg chg="mod">
          <ac:chgData name="ZEYNEP BİLGİN" userId="77383ae77fd3d056" providerId="LiveId" clId="{B4E47BBC-F990-4A93-9B2D-19DBA351C6F5}" dt="2023-11-16T17:49:52.292" v="1251" actId="26606"/>
          <ac:spMkLst>
            <pc:docMk/>
            <pc:sldMk cId="977164441" sldId="256"/>
            <ac:spMk id="2" creationId="{ABDA8343-12E7-EDAF-E94E-E1579E7D343C}"/>
          </ac:spMkLst>
        </pc:spChg>
        <pc:spChg chg="mod">
          <ac:chgData name="ZEYNEP BİLGİN" userId="77383ae77fd3d056" providerId="LiveId" clId="{B4E47BBC-F990-4A93-9B2D-19DBA351C6F5}" dt="2023-11-16T17:49:52.292" v="1251" actId="26606"/>
          <ac:spMkLst>
            <pc:docMk/>
            <pc:sldMk cId="977164441" sldId="256"/>
            <ac:spMk id="3" creationId="{025B5C22-344F-C247-9B34-E541C1EEB1A5}"/>
          </ac:spMkLst>
        </pc:spChg>
        <pc:spChg chg="add del">
          <ac:chgData name="ZEYNEP BİLGİN" userId="77383ae77fd3d056" providerId="LiveId" clId="{B4E47BBC-F990-4A93-9B2D-19DBA351C6F5}" dt="2023-11-16T17:49:52.292" v="1251" actId="26606"/>
          <ac:spMkLst>
            <pc:docMk/>
            <pc:sldMk cId="977164441" sldId="256"/>
            <ac:spMk id="4103" creationId="{C1A1C5D3-C053-4EE9-BE1A-419B6E27CCAE}"/>
          </ac:spMkLst>
        </pc:spChg>
        <pc:spChg chg="add del">
          <ac:chgData name="ZEYNEP BİLGİN" userId="77383ae77fd3d056" providerId="LiveId" clId="{B4E47BBC-F990-4A93-9B2D-19DBA351C6F5}" dt="2023-11-16T17:49:52.292" v="1251" actId="26606"/>
          <ac:spMkLst>
            <pc:docMk/>
            <pc:sldMk cId="977164441" sldId="256"/>
            <ac:spMk id="4105" creationId="{A3473CF9-37EB-43E7-89EF-D2D1C53D1DAC}"/>
          </ac:spMkLst>
        </pc:spChg>
        <pc:spChg chg="add del">
          <ac:chgData name="ZEYNEP BİLGİN" userId="77383ae77fd3d056" providerId="LiveId" clId="{B4E47BBC-F990-4A93-9B2D-19DBA351C6F5}" dt="2023-11-16T17:49:52.292" v="1251" actId="26606"/>
          <ac:spMkLst>
            <pc:docMk/>
            <pc:sldMk cId="977164441" sldId="256"/>
            <ac:spMk id="4107" creationId="{586B4EF9-43BA-4655-A6FF-1D8E21574C95}"/>
          </ac:spMkLst>
        </pc:spChg>
        <pc:grpChg chg="add del">
          <ac:chgData name="ZEYNEP BİLGİN" userId="77383ae77fd3d056" providerId="LiveId" clId="{B4E47BBC-F990-4A93-9B2D-19DBA351C6F5}" dt="2023-11-16T17:49:52.292" v="1251" actId="26606"/>
          <ac:grpSpMkLst>
            <pc:docMk/>
            <pc:sldMk cId="977164441" sldId="256"/>
            <ac:grpSpMk id="29" creationId="{F79A24AE-85B4-5D88-DB7F-839ABD2726D4}"/>
          </ac:grpSpMkLst>
        </pc:grpChg>
        <pc:picChg chg="mod">
          <ac:chgData name="ZEYNEP BİLGİN" userId="77383ae77fd3d056" providerId="LiveId" clId="{B4E47BBC-F990-4A93-9B2D-19DBA351C6F5}" dt="2023-11-16T17:49:52.292" v="1251" actId="26606"/>
          <ac:picMkLst>
            <pc:docMk/>
            <pc:sldMk cId="977164441" sldId="256"/>
            <ac:picMk id="24" creationId="{8404BB85-F2AB-BFB7-1469-4020E996ED91}"/>
          </ac:picMkLst>
        </pc:picChg>
        <pc:picChg chg="add mod ord">
          <ac:chgData name="ZEYNEP BİLGİN" userId="77383ae77fd3d056" providerId="LiveId" clId="{B4E47BBC-F990-4A93-9B2D-19DBA351C6F5}" dt="2023-11-16T17:50:54.864" v="1260" actId="14100"/>
          <ac:picMkLst>
            <pc:docMk/>
            <pc:sldMk cId="977164441" sldId="256"/>
            <ac:picMk id="4098" creationId="{4EAE5916-973D-A1D3-4C06-491ABC6A4B81}"/>
          </ac:picMkLst>
        </pc:picChg>
      </pc:sldChg>
      <pc:sldChg chg="modSp del mod">
        <pc:chgData name="ZEYNEP BİLGİN" userId="77383ae77fd3d056" providerId="LiveId" clId="{B4E47BBC-F990-4A93-9B2D-19DBA351C6F5}" dt="2023-11-16T17:16:52.453" v="132" actId="2696"/>
        <pc:sldMkLst>
          <pc:docMk/>
          <pc:sldMk cId="1605795763" sldId="261"/>
        </pc:sldMkLst>
        <pc:spChg chg="mod">
          <ac:chgData name="ZEYNEP BİLGİN" userId="77383ae77fd3d056" providerId="LiveId" clId="{B4E47BBC-F990-4A93-9B2D-19DBA351C6F5}" dt="2023-11-16T17:15:57.234" v="131" actId="27636"/>
          <ac:spMkLst>
            <pc:docMk/>
            <pc:sldMk cId="1605795763" sldId="261"/>
            <ac:spMk id="2" creationId="{4FE0F2E5-B0B7-AB37-2AF0-218A71CF3A53}"/>
          </ac:spMkLst>
        </pc:spChg>
      </pc:sldChg>
      <pc:sldChg chg="addSp delSp modSp mod">
        <pc:chgData name="ZEYNEP BİLGİN" userId="77383ae77fd3d056" providerId="LiveId" clId="{B4E47BBC-F990-4A93-9B2D-19DBA351C6F5}" dt="2023-11-16T17:14:09.824" v="129" actId="26606"/>
        <pc:sldMkLst>
          <pc:docMk/>
          <pc:sldMk cId="1778007600" sldId="262"/>
        </pc:sldMkLst>
        <pc:spChg chg="mod">
          <ac:chgData name="ZEYNEP BİLGİN" userId="77383ae77fd3d056" providerId="LiveId" clId="{B4E47BBC-F990-4A93-9B2D-19DBA351C6F5}" dt="2023-11-16T17:14:09.824" v="129" actId="26606"/>
          <ac:spMkLst>
            <pc:docMk/>
            <pc:sldMk cId="1778007600" sldId="262"/>
            <ac:spMk id="2" creationId="{4FE0F2E5-B0B7-AB37-2AF0-218A71CF3A53}"/>
          </ac:spMkLst>
        </pc:spChg>
        <pc:spChg chg="add mod">
          <ac:chgData name="ZEYNEP BİLGİN" userId="77383ae77fd3d056" providerId="LiveId" clId="{B4E47BBC-F990-4A93-9B2D-19DBA351C6F5}" dt="2023-11-16T17:14:09.824" v="129" actId="26606"/>
          <ac:spMkLst>
            <pc:docMk/>
            <pc:sldMk cId="1778007600" sldId="262"/>
            <ac:spMk id="4" creationId="{0E969CFA-9DF7-E805-B9E3-C2E767E7BCE1}"/>
          </ac:spMkLst>
        </pc:spChg>
        <pc:spChg chg="add del">
          <ac:chgData name="ZEYNEP BİLGİN" userId="77383ae77fd3d056" providerId="LiveId" clId="{B4E47BBC-F990-4A93-9B2D-19DBA351C6F5}" dt="2023-11-16T17:14:09.824" v="129" actId="26606"/>
          <ac:spMkLst>
            <pc:docMk/>
            <pc:sldMk cId="1778007600" sldId="262"/>
            <ac:spMk id="17" creationId="{C27D7A02-907B-496F-BA7E-AA3780733CA7}"/>
          </ac:spMkLst>
        </pc:spChg>
        <pc:spChg chg="add del">
          <ac:chgData name="ZEYNEP BİLGİN" userId="77383ae77fd3d056" providerId="LiveId" clId="{B4E47BBC-F990-4A93-9B2D-19DBA351C6F5}" dt="2023-11-16T17:14:09.824" v="129" actId="26606"/>
          <ac:spMkLst>
            <pc:docMk/>
            <pc:sldMk cId="1778007600" sldId="262"/>
            <ac:spMk id="19" creationId="{0FBA5268-0AE7-4CAD-9537-D0EB09E76406}"/>
          </ac:spMkLst>
        </pc:spChg>
        <pc:spChg chg="add del">
          <ac:chgData name="ZEYNEP BİLGİN" userId="77383ae77fd3d056" providerId="LiveId" clId="{B4E47BBC-F990-4A93-9B2D-19DBA351C6F5}" dt="2023-11-16T17:14:09.824" v="129" actId="26606"/>
          <ac:spMkLst>
            <pc:docMk/>
            <pc:sldMk cId="1778007600" sldId="262"/>
            <ac:spMk id="21" creationId="{088D065B-39DA-4077-B9CF-E489CE4C0169}"/>
          </ac:spMkLst>
        </pc:spChg>
        <pc:spChg chg="add del">
          <ac:chgData name="ZEYNEP BİLGİN" userId="77383ae77fd3d056" providerId="LiveId" clId="{B4E47BBC-F990-4A93-9B2D-19DBA351C6F5}" dt="2023-11-16T17:13:37.691" v="126" actId="26606"/>
          <ac:spMkLst>
            <pc:docMk/>
            <pc:sldMk cId="1778007600" sldId="262"/>
            <ac:spMk id="1031" creationId="{45D37F4E-DDB4-456B-97E0-9937730A039F}"/>
          </ac:spMkLst>
        </pc:spChg>
        <pc:spChg chg="add del">
          <ac:chgData name="ZEYNEP BİLGİN" userId="77383ae77fd3d056" providerId="LiveId" clId="{B4E47BBC-F990-4A93-9B2D-19DBA351C6F5}" dt="2023-11-16T17:13:37.691" v="126" actId="26606"/>
          <ac:spMkLst>
            <pc:docMk/>
            <pc:sldMk cId="1778007600" sldId="262"/>
            <ac:spMk id="1033" creationId="{B2DD41CD-8F47-4F56-AD12-4E2FF7696987}"/>
          </ac:spMkLst>
        </pc:spChg>
        <pc:spChg chg="add del">
          <ac:chgData name="ZEYNEP BİLGİN" userId="77383ae77fd3d056" providerId="LiveId" clId="{B4E47BBC-F990-4A93-9B2D-19DBA351C6F5}" dt="2023-11-16T17:14:09.824" v="128" actId="26606"/>
          <ac:spMkLst>
            <pc:docMk/>
            <pc:sldMk cId="1778007600" sldId="262"/>
            <ac:spMk id="1035" creationId="{F13C74B1-5B17-4795-BED0-7140497B445A}"/>
          </ac:spMkLst>
        </pc:spChg>
        <pc:spChg chg="add del">
          <ac:chgData name="ZEYNEP BİLGİN" userId="77383ae77fd3d056" providerId="LiveId" clId="{B4E47BBC-F990-4A93-9B2D-19DBA351C6F5}" dt="2023-11-16T17:14:09.824" v="128" actId="26606"/>
          <ac:spMkLst>
            <pc:docMk/>
            <pc:sldMk cId="1778007600" sldId="262"/>
            <ac:spMk id="1036" creationId="{D4974D33-8DC5-464E-8C6D-BE58F0669C17}"/>
          </ac:spMkLst>
        </pc:spChg>
        <pc:spChg chg="add">
          <ac:chgData name="ZEYNEP BİLGİN" userId="77383ae77fd3d056" providerId="LiveId" clId="{B4E47BBC-F990-4A93-9B2D-19DBA351C6F5}" dt="2023-11-16T17:14:09.824" v="129" actId="26606"/>
          <ac:spMkLst>
            <pc:docMk/>
            <pc:sldMk cId="1778007600" sldId="262"/>
            <ac:spMk id="1038" creationId="{45D37F4E-DDB4-456B-97E0-9937730A039F}"/>
          </ac:spMkLst>
        </pc:spChg>
        <pc:spChg chg="add">
          <ac:chgData name="ZEYNEP BİLGİN" userId="77383ae77fd3d056" providerId="LiveId" clId="{B4E47BBC-F990-4A93-9B2D-19DBA351C6F5}" dt="2023-11-16T17:14:09.824" v="129" actId="26606"/>
          <ac:spMkLst>
            <pc:docMk/>
            <pc:sldMk cId="1778007600" sldId="262"/>
            <ac:spMk id="1039" creationId="{B2DD41CD-8F47-4F56-AD12-4E2FF7696987}"/>
          </ac:spMkLst>
        </pc:spChg>
        <pc:picChg chg="add mod">
          <ac:chgData name="ZEYNEP BİLGİN" userId="77383ae77fd3d056" providerId="LiveId" clId="{B4E47BBC-F990-4A93-9B2D-19DBA351C6F5}" dt="2023-11-16T17:14:09.824" v="129" actId="26606"/>
          <ac:picMkLst>
            <pc:docMk/>
            <pc:sldMk cId="1778007600" sldId="262"/>
            <ac:picMk id="1026" creationId="{4F10976D-E7D9-AD06-9A30-C93E423C0526}"/>
          </ac:picMkLst>
        </pc:picChg>
      </pc:sldChg>
      <pc:sldChg chg="addSp delSp modSp add mod ord">
        <pc:chgData name="ZEYNEP BİLGİN" userId="77383ae77fd3d056" providerId="LiveId" clId="{B4E47BBC-F990-4A93-9B2D-19DBA351C6F5}" dt="2023-11-16T17:24:57.129" v="361" actId="14100"/>
        <pc:sldMkLst>
          <pc:docMk/>
          <pc:sldMk cId="485915059" sldId="263"/>
        </pc:sldMkLst>
        <pc:spChg chg="mod">
          <ac:chgData name="ZEYNEP BİLGİN" userId="77383ae77fd3d056" providerId="LiveId" clId="{B4E47BBC-F990-4A93-9B2D-19DBA351C6F5}" dt="2023-11-16T17:19:54.817" v="354" actId="207"/>
          <ac:spMkLst>
            <pc:docMk/>
            <pc:sldMk cId="485915059" sldId="263"/>
            <ac:spMk id="2" creationId="{4FE0F2E5-B0B7-AB37-2AF0-218A71CF3A53}"/>
          </ac:spMkLst>
        </pc:spChg>
        <pc:spChg chg="del mod">
          <ac:chgData name="ZEYNEP BİLGİN" userId="77383ae77fd3d056" providerId="LiveId" clId="{B4E47BBC-F990-4A93-9B2D-19DBA351C6F5}" dt="2023-11-16T17:24:04.274" v="355"/>
          <ac:spMkLst>
            <pc:docMk/>
            <pc:sldMk cId="485915059" sldId="263"/>
            <ac:spMk id="3" creationId="{91653A48-D930-5891-2A3C-0473EC9DFE4B}"/>
          </ac:spMkLst>
        </pc:spChg>
        <pc:picChg chg="add mod">
          <ac:chgData name="ZEYNEP BİLGİN" userId="77383ae77fd3d056" providerId="LiveId" clId="{B4E47BBC-F990-4A93-9B2D-19DBA351C6F5}" dt="2023-11-16T17:24:57.129" v="361" actId="14100"/>
          <ac:picMkLst>
            <pc:docMk/>
            <pc:sldMk cId="485915059" sldId="263"/>
            <ac:picMk id="2050" creationId="{37BF699B-8C3B-F3F3-D876-B617B77C84EA}"/>
          </ac:picMkLst>
        </pc:picChg>
      </pc:sldChg>
      <pc:sldChg chg="addSp delSp modSp add mod ord">
        <pc:chgData name="ZEYNEP BİLGİN" userId="77383ae77fd3d056" providerId="LiveId" clId="{B4E47BBC-F990-4A93-9B2D-19DBA351C6F5}" dt="2023-11-16T17:59:14.997" v="1666"/>
        <pc:sldMkLst>
          <pc:docMk/>
          <pc:sldMk cId="3463102285" sldId="264"/>
        </pc:sldMkLst>
        <pc:spChg chg="mod">
          <ac:chgData name="ZEYNEP BİLGİN" userId="77383ae77fd3d056" providerId="LiveId" clId="{B4E47BBC-F990-4A93-9B2D-19DBA351C6F5}" dt="2023-11-16T17:36:23.510" v="1138" actId="26606"/>
          <ac:spMkLst>
            <pc:docMk/>
            <pc:sldMk cId="3463102285" sldId="264"/>
            <ac:spMk id="2" creationId="{4FE0F2E5-B0B7-AB37-2AF0-218A71CF3A53}"/>
          </ac:spMkLst>
        </pc:spChg>
        <pc:spChg chg="add mod">
          <ac:chgData name="ZEYNEP BİLGİN" userId="77383ae77fd3d056" providerId="LiveId" clId="{B4E47BBC-F990-4A93-9B2D-19DBA351C6F5}" dt="2023-11-16T17:36:23.510" v="1138" actId="26606"/>
          <ac:spMkLst>
            <pc:docMk/>
            <pc:sldMk cId="3463102285" sldId="264"/>
            <ac:spMk id="3" creationId="{D4A0E9D6-F6D7-0DCF-5FFB-7B964D6705B7}"/>
          </ac:spMkLst>
        </pc:spChg>
        <pc:spChg chg="add del mod">
          <ac:chgData name="ZEYNEP BİLGİN" userId="77383ae77fd3d056" providerId="LiveId" clId="{B4E47BBC-F990-4A93-9B2D-19DBA351C6F5}" dt="2023-11-16T17:36:23.510" v="1138" actId="26606"/>
          <ac:spMkLst>
            <pc:docMk/>
            <pc:sldMk cId="3463102285" sldId="264"/>
            <ac:spMk id="5" creationId="{C06C647B-0C3A-895A-5881-7905C07EF35E}"/>
          </ac:spMkLst>
        </pc:spChg>
        <pc:spChg chg="del">
          <ac:chgData name="ZEYNEP BİLGİN" userId="77383ae77fd3d056" providerId="LiveId" clId="{B4E47BBC-F990-4A93-9B2D-19DBA351C6F5}" dt="2023-11-16T17:36:23.510" v="1138" actId="26606"/>
          <ac:spMkLst>
            <pc:docMk/>
            <pc:sldMk cId="3463102285" sldId="264"/>
            <ac:spMk id="8" creationId="{27FCFAB8-9E9C-414D-9FCB-CECED12D584F}"/>
          </ac:spMkLst>
        </pc:spChg>
        <pc:spChg chg="del">
          <ac:chgData name="ZEYNEP BİLGİN" userId="77383ae77fd3d056" providerId="LiveId" clId="{B4E47BBC-F990-4A93-9B2D-19DBA351C6F5}" dt="2023-11-16T17:36:23.510" v="1138" actId="26606"/>
          <ac:spMkLst>
            <pc:docMk/>
            <pc:sldMk cId="3463102285" sldId="264"/>
            <ac:spMk id="10" creationId="{76C16827-9A48-4468-BE81-11EC18E0AE54}"/>
          </ac:spMkLst>
        </pc:spChg>
        <pc:spChg chg="del">
          <ac:chgData name="ZEYNEP BİLGİN" userId="77383ae77fd3d056" providerId="LiveId" clId="{B4E47BBC-F990-4A93-9B2D-19DBA351C6F5}" dt="2023-11-16T17:36:23.510" v="1138" actId="26606"/>
          <ac:spMkLst>
            <pc:docMk/>
            <pc:sldMk cId="3463102285" sldId="264"/>
            <ac:spMk id="12" creationId="{899956BA-5C38-49F9-88D6-BD6C71E9C767}"/>
          </ac:spMkLst>
        </pc:spChg>
        <pc:spChg chg="add">
          <ac:chgData name="ZEYNEP BİLGİN" userId="77383ae77fd3d056" providerId="LiveId" clId="{B4E47BBC-F990-4A93-9B2D-19DBA351C6F5}" dt="2023-11-16T17:36:23.510" v="1138" actId="26606"/>
          <ac:spMkLst>
            <pc:docMk/>
            <pc:sldMk cId="3463102285" sldId="264"/>
            <ac:spMk id="3079" creationId="{45D37F4E-DDB4-456B-97E0-9937730A039F}"/>
          </ac:spMkLst>
        </pc:spChg>
        <pc:spChg chg="add">
          <ac:chgData name="ZEYNEP BİLGİN" userId="77383ae77fd3d056" providerId="LiveId" clId="{B4E47BBC-F990-4A93-9B2D-19DBA351C6F5}" dt="2023-11-16T17:36:23.510" v="1138" actId="26606"/>
          <ac:spMkLst>
            <pc:docMk/>
            <pc:sldMk cId="3463102285" sldId="264"/>
            <ac:spMk id="3081" creationId="{B2DD41CD-8F47-4F56-AD12-4E2FF7696987}"/>
          </ac:spMkLst>
        </pc:spChg>
        <pc:picChg chg="del">
          <ac:chgData name="ZEYNEP BİLGİN" userId="77383ae77fd3d056" providerId="LiveId" clId="{B4E47BBC-F990-4A93-9B2D-19DBA351C6F5}" dt="2023-11-16T17:26:26.425" v="363" actId="21"/>
          <ac:picMkLst>
            <pc:docMk/>
            <pc:sldMk cId="3463102285" sldId="264"/>
            <ac:picMk id="2050" creationId="{37BF699B-8C3B-F3F3-D876-B617B77C84EA}"/>
          </ac:picMkLst>
        </pc:picChg>
        <pc:picChg chg="add mod">
          <ac:chgData name="ZEYNEP BİLGİN" userId="77383ae77fd3d056" providerId="LiveId" clId="{B4E47BBC-F990-4A93-9B2D-19DBA351C6F5}" dt="2023-11-16T17:36:23.510" v="1138" actId="26606"/>
          <ac:picMkLst>
            <pc:docMk/>
            <pc:sldMk cId="3463102285" sldId="264"/>
            <ac:picMk id="3074" creationId="{BDD5D28F-6B15-2430-9F6E-B60010856C4D}"/>
          </ac:picMkLst>
        </pc:picChg>
      </pc:sldChg>
      <pc:sldChg chg="addSp delSp modSp add mod">
        <pc:chgData name="ZEYNEP BİLGİN" userId="77383ae77fd3d056" providerId="LiveId" clId="{B4E47BBC-F990-4A93-9B2D-19DBA351C6F5}" dt="2023-11-16T17:56:31.788" v="1636" actId="255"/>
        <pc:sldMkLst>
          <pc:docMk/>
          <pc:sldMk cId="1605044001" sldId="265"/>
        </pc:sldMkLst>
        <pc:spChg chg="del mod">
          <ac:chgData name="ZEYNEP BİLGİN" userId="77383ae77fd3d056" providerId="LiveId" clId="{B4E47BBC-F990-4A93-9B2D-19DBA351C6F5}" dt="2023-11-16T17:52:40.668" v="1574"/>
          <ac:spMkLst>
            <pc:docMk/>
            <pc:sldMk cId="1605044001" sldId="265"/>
            <ac:spMk id="3" creationId="{D4A0E9D6-F6D7-0DCF-5FFB-7B964D6705B7}"/>
          </ac:spMkLst>
        </pc:spChg>
        <pc:spChg chg="add del mod">
          <ac:chgData name="ZEYNEP BİLGİN" userId="77383ae77fd3d056" providerId="LiveId" clId="{B4E47BBC-F990-4A93-9B2D-19DBA351C6F5}" dt="2023-11-16T17:52:44.848" v="1575"/>
          <ac:spMkLst>
            <pc:docMk/>
            <pc:sldMk cId="1605044001" sldId="265"/>
            <ac:spMk id="4" creationId="{22383B29-A9CB-9F65-25C6-98C204E3C831}"/>
          </ac:spMkLst>
        </pc:spChg>
        <pc:spChg chg="add del mod">
          <ac:chgData name="ZEYNEP BİLGİN" userId="77383ae77fd3d056" providerId="LiveId" clId="{B4E47BBC-F990-4A93-9B2D-19DBA351C6F5}" dt="2023-11-16T17:53:22.131" v="1576"/>
          <ac:spMkLst>
            <pc:docMk/>
            <pc:sldMk cId="1605044001" sldId="265"/>
            <ac:spMk id="5" creationId="{92E29245-05D7-970F-2001-7C733C03863F}"/>
          </ac:spMkLst>
        </pc:spChg>
        <pc:spChg chg="add del mod">
          <ac:chgData name="ZEYNEP BİLGİN" userId="77383ae77fd3d056" providerId="LiveId" clId="{B4E47BBC-F990-4A93-9B2D-19DBA351C6F5}" dt="2023-11-16T17:53:57.628" v="1577"/>
          <ac:spMkLst>
            <pc:docMk/>
            <pc:sldMk cId="1605044001" sldId="265"/>
            <ac:spMk id="6" creationId="{BC2209E0-9AF1-2B78-A00A-716F14B94453}"/>
          </ac:spMkLst>
        </pc:spChg>
        <pc:spChg chg="add del mod">
          <ac:chgData name="ZEYNEP BİLGİN" userId="77383ae77fd3d056" providerId="LiveId" clId="{B4E47BBC-F990-4A93-9B2D-19DBA351C6F5}" dt="2023-11-16T17:54:11.078" v="1578"/>
          <ac:spMkLst>
            <pc:docMk/>
            <pc:sldMk cId="1605044001" sldId="265"/>
            <ac:spMk id="7" creationId="{1CD10486-9A71-0FB1-787C-79CD4EB13093}"/>
          </ac:spMkLst>
        </pc:spChg>
        <pc:spChg chg="add del mod">
          <ac:chgData name="ZEYNEP BİLGİN" userId="77383ae77fd3d056" providerId="LiveId" clId="{B4E47BBC-F990-4A93-9B2D-19DBA351C6F5}" dt="2023-11-16T17:54:46.135" v="1579"/>
          <ac:spMkLst>
            <pc:docMk/>
            <pc:sldMk cId="1605044001" sldId="265"/>
            <ac:spMk id="8" creationId="{895EB743-4F79-3C42-4414-A10AED8F9631}"/>
          </ac:spMkLst>
        </pc:spChg>
        <pc:spChg chg="add mod">
          <ac:chgData name="ZEYNEP BİLGİN" userId="77383ae77fd3d056" providerId="LiveId" clId="{B4E47BBC-F990-4A93-9B2D-19DBA351C6F5}" dt="2023-11-16T17:56:31.788" v="1636" actId="255"/>
          <ac:spMkLst>
            <pc:docMk/>
            <pc:sldMk cId="1605044001" sldId="265"/>
            <ac:spMk id="9" creationId="{7A73D4AE-9845-F7D2-45D5-B3E31C065E56}"/>
          </ac:spMkLst>
        </pc:spChg>
        <pc:spChg chg="add mod">
          <ac:chgData name="ZEYNEP BİLGİN" userId="77383ae77fd3d056" providerId="LiveId" clId="{B4E47BBC-F990-4A93-9B2D-19DBA351C6F5}" dt="2023-11-16T17:54:51.406" v="1581" actId="14100"/>
          <ac:spMkLst>
            <pc:docMk/>
            <pc:sldMk cId="1605044001" sldId="265"/>
            <ac:spMk id="10" creationId="{FC971399-659D-BCC4-0300-B35429E20296}"/>
          </ac:spMkLst>
        </pc:spChg>
        <pc:picChg chg="add mod">
          <ac:chgData name="ZEYNEP BİLGİN" userId="77383ae77fd3d056" providerId="LiveId" clId="{B4E47BBC-F990-4A93-9B2D-19DBA351C6F5}" dt="2023-11-16T17:55:39.103" v="1586" actId="14100"/>
          <ac:picMkLst>
            <pc:docMk/>
            <pc:sldMk cId="1605044001" sldId="265"/>
            <ac:picMk id="11" creationId="{974F65EB-D9C3-3037-CA44-063F1056BB72}"/>
          </ac:picMkLst>
        </pc:picChg>
        <pc:picChg chg="del">
          <ac:chgData name="ZEYNEP BİLGİN" userId="77383ae77fd3d056" providerId="LiveId" clId="{B4E47BBC-F990-4A93-9B2D-19DBA351C6F5}" dt="2023-11-16T17:52:24.322" v="1573" actId="21"/>
          <ac:picMkLst>
            <pc:docMk/>
            <pc:sldMk cId="1605044001" sldId="265"/>
            <ac:picMk id="3074" creationId="{BDD5D28F-6B15-2430-9F6E-B60010856C4D}"/>
          </ac:picMkLst>
        </pc:picChg>
      </pc:sldChg>
      <pc:sldChg chg="modSp new mod">
        <pc:chgData name="ZEYNEP BİLGİN" userId="77383ae77fd3d056" providerId="LiveId" clId="{B4E47BBC-F990-4A93-9B2D-19DBA351C6F5}" dt="2023-11-16T17:59:03.499" v="1662"/>
        <pc:sldMkLst>
          <pc:docMk/>
          <pc:sldMk cId="2621690589" sldId="266"/>
        </pc:sldMkLst>
        <pc:spChg chg="mod">
          <ac:chgData name="ZEYNEP BİLGİN" userId="77383ae77fd3d056" providerId="LiveId" clId="{B4E47BBC-F990-4A93-9B2D-19DBA351C6F5}" dt="2023-11-16T17:57:09.637" v="1659" actId="207"/>
          <ac:spMkLst>
            <pc:docMk/>
            <pc:sldMk cId="2621690589" sldId="266"/>
            <ac:spMk id="2" creationId="{A4060B8B-2FF5-43AB-5A29-5755DDA45F6F}"/>
          </ac:spMkLst>
        </pc:spChg>
        <pc:spChg chg="mod">
          <ac:chgData name="ZEYNEP BİLGİN" userId="77383ae77fd3d056" providerId="LiveId" clId="{B4E47BBC-F990-4A93-9B2D-19DBA351C6F5}" dt="2023-11-16T17:59:03.499" v="1662"/>
          <ac:spMkLst>
            <pc:docMk/>
            <pc:sldMk cId="2621690589" sldId="266"/>
            <ac:spMk id="3" creationId="{8DADA29E-AEE3-1790-812C-FABE7BDDEE3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6A57D8-43A9-B72F-24F7-341260E08F5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B37B2C0-D32C-86B5-169B-378521421C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0E012E3-1F4F-90C9-78A6-5756096304CF}"/>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5" name="Alt Bilgi Yer Tutucusu 4">
            <a:extLst>
              <a:ext uri="{FF2B5EF4-FFF2-40B4-BE49-F238E27FC236}">
                <a16:creationId xmlns:a16="http://schemas.microsoft.com/office/drawing/2014/main" id="{ACFFAE66-6025-3185-8FEB-74A990F5E890}"/>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420640F8-6CD6-8B9F-A393-57F7B73916AC}"/>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124169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5ED432-2826-2780-72C5-950573059B8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DDAA701-B0EE-5CF9-79DA-4F5EE86632A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9E1D085-BA4C-C9AB-9B85-1E288740395C}"/>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5" name="Alt Bilgi Yer Tutucusu 4">
            <a:extLst>
              <a:ext uri="{FF2B5EF4-FFF2-40B4-BE49-F238E27FC236}">
                <a16:creationId xmlns:a16="http://schemas.microsoft.com/office/drawing/2014/main" id="{795A3630-2264-84D5-26F3-D0ECC60F5B35}"/>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AC61B0A0-6F22-7FD9-6165-6C2E06D3CC9A}"/>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10271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CFBE274-0612-4E1A-42FF-E60BFCEBFAA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C0B0797-3136-0952-A437-44C37B11091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73DB449-20BA-EA41-1962-06FACE978DAF}"/>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5" name="Alt Bilgi Yer Tutucusu 4">
            <a:extLst>
              <a:ext uri="{FF2B5EF4-FFF2-40B4-BE49-F238E27FC236}">
                <a16:creationId xmlns:a16="http://schemas.microsoft.com/office/drawing/2014/main" id="{AD90470A-F55F-388C-8C4D-5B788551F76E}"/>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B60FC777-D0D6-8D9D-FF3B-D5434DF00710}"/>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770106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014F1A-E7AA-DB61-F54D-836C9E5C82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43CF10A-E1BF-BE6E-F25F-C81BF3D2093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8D3204-AFD0-702F-9DE1-61355EC1F17E}"/>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5" name="Alt Bilgi Yer Tutucusu 4">
            <a:extLst>
              <a:ext uri="{FF2B5EF4-FFF2-40B4-BE49-F238E27FC236}">
                <a16:creationId xmlns:a16="http://schemas.microsoft.com/office/drawing/2014/main" id="{D2793C54-722C-91B3-1C68-758D337FDEBE}"/>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7F177D78-AE43-A0A2-B1B0-0F632ED79BF0}"/>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46753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1C7ADA-249B-AF77-D96B-51E789E96FB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361528A-99A6-7B1B-27E7-0D6DBE5EB2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D45A04-41E0-0444-576C-3A169B9D9174}"/>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5" name="Alt Bilgi Yer Tutucusu 4">
            <a:extLst>
              <a:ext uri="{FF2B5EF4-FFF2-40B4-BE49-F238E27FC236}">
                <a16:creationId xmlns:a16="http://schemas.microsoft.com/office/drawing/2014/main" id="{85D097AE-7FC0-1106-1F9F-A1DDE7627FC5}"/>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055240D5-C6E0-17BD-710B-12E0B0AE88EA}"/>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93876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CFF6A4-2BE4-37BB-EBE6-67D5E930C88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987B9F8-9B8B-1AE7-C452-943AFD1D7B5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AEBB8F3-A861-73DB-34F0-E901088B1E4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B80FCD9-68A6-9B45-108D-29DCF4138A37}"/>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6" name="Alt Bilgi Yer Tutucusu 5">
            <a:extLst>
              <a:ext uri="{FF2B5EF4-FFF2-40B4-BE49-F238E27FC236}">
                <a16:creationId xmlns:a16="http://schemas.microsoft.com/office/drawing/2014/main" id="{5FB56F48-348D-8D38-281C-C56A8C580BA6}"/>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5D5205E6-6320-0F66-3C7B-264DFF2E26AC}"/>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37972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8765CD-18DA-C4D9-E646-D28130C7CAF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3A85921-3DB6-4371-F7A6-5FBB403BED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E1F3664-0018-D7F3-1DCF-1E56AE9AEF0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CE0677A-E715-FAEB-B9E3-1BD49495F7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106B9CC-E156-084B-1ED1-1AFEE2742DA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E29AE3A-7783-7ED6-AAB9-F0D127D9567E}"/>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8" name="Alt Bilgi Yer Tutucusu 7">
            <a:extLst>
              <a:ext uri="{FF2B5EF4-FFF2-40B4-BE49-F238E27FC236}">
                <a16:creationId xmlns:a16="http://schemas.microsoft.com/office/drawing/2014/main" id="{1988F333-EB2B-13D7-2924-B2078DBA4E20}"/>
              </a:ext>
            </a:extLst>
          </p:cNvPr>
          <p:cNvSpPr>
            <a:spLocks noGrp="1"/>
          </p:cNvSpPr>
          <p:nvPr>
            <p:ph type="ftr" sz="quarter" idx="11"/>
          </p:nvPr>
        </p:nvSpPr>
        <p:spPr/>
        <p:txBody>
          <a:bodyPr/>
          <a:lstStyle/>
          <a:p>
            <a:endParaRPr lang="en-US" dirty="0"/>
          </a:p>
        </p:txBody>
      </p:sp>
      <p:sp>
        <p:nvSpPr>
          <p:cNvPr id="9" name="Slayt Numarası Yer Tutucusu 8">
            <a:extLst>
              <a:ext uri="{FF2B5EF4-FFF2-40B4-BE49-F238E27FC236}">
                <a16:creationId xmlns:a16="http://schemas.microsoft.com/office/drawing/2014/main" id="{7D837633-BBF3-CBFC-7B27-3C08F2F4A458}"/>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5418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480878-08A1-9DB4-BFB2-1E06531258D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144FE29-0045-77DA-66A4-0D1FE9F02A14}"/>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4" name="Alt Bilgi Yer Tutucusu 3">
            <a:extLst>
              <a:ext uri="{FF2B5EF4-FFF2-40B4-BE49-F238E27FC236}">
                <a16:creationId xmlns:a16="http://schemas.microsoft.com/office/drawing/2014/main" id="{B0210AA3-D3FD-3364-5267-9AF7D3C5FD23}"/>
              </a:ext>
            </a:extLst>
          </p:cNvPr>
          <p:cNvSpPr>
            <a:spLocks noGrp="1"/>
          </p:cNvSpPr>
          <p:nvPr>
            <p:ph type="ftr" sz="quarter" idx="11"/>
          </p:nvPr>
        </p:nvSpPr>
        <p:spPr/>
        <p:txBody>
          <a:bodyPr/>
          <a:lstStyle/>
          <a:p>
            <a:endParaRPr lang="en-US" dirty="0"/>
          </a:p>
        </p:txBody>
      </p:sp>
      <p:sp>
        <p:nvSpPr>
          <p:cNvPr id="5" name="Slayt Numarası Yer Tutucusu 4">
            <a:extLst>
              <a:ext uri="{FF2B5EF4-FFF2-40B4-BE49-F238E27FC236}">
                <a16:creationId xmlns:a16="http://schemas.microsoft.com/office/drawing/2014/main" id="{1B60F81E-8ECD-55A9-069C-D57B26BBAA83}"/>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2314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5DCE6D2-F30E-0373-525F-D5CE63628124}"/>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3" name="Alt Bilgi Yer Tutucusu 2">
            <a:extLst>
              <a:ext uri="{FF2B5EF4-FFF2-40B4-BE49-F238E27FC236}">
                <a16:creationId xmlns:a16="http://schemas.microsoft.com/office/drawing/2014/main" id="{C8C1E963-E03C-0239-9C92-1862E8FAC869}"/>
              </a:ext>
            </a:extLst>
          </p:cNvPr>
          <p:cNvSpPr>
            <a:spLocks noGrp="1"/>
          </p:cNvSpPr>
          <p:nvPr>
            <p:ph type="ftr" sz="quarter" idx="11"/>
          </p:nvPr>
        </p:nvSpPr>
        <p:spPr/>
        <p:txBody>
          <a:bodyPr/>
          <a:lstStyle/>
          <a:p>
            <a:endParaRPr lang="en-US" dirty="0"/>
          </a:p>
        </p:txBody>
      </p:sp>
      <p:sp>
        <p:nvSpPr>
          <p:cNvPr id="4" name="Slayt Numarası Yer Tutucusu 3">
            <a:extLst>
              <a:ext uri="{FF2B5EF4-FFF2-40B4-BE49-F238E27FC236}">
                <a16:creationId xmlns:a16="http://schemas.microsoft.com/office/drawing/2014/main" id="{61A40A77-1C9D-BAA4-89C6-6BA4A1A6CDDB}"/>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91104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0ADEC8-94D2-6F91-C99C-66EFE021266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FF7329A-CF88-00B4-1D5B-674B8EC531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B1788DB-5BC5-280F-E7AB-A62C87B851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2C9145D-3BC6-FD4F-A37B-8C889C7A5AD2}"/>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6" name="Alt Bilgi Yer Tutucusu 5">
            <a:extLst>
              <a:ext uri="{FF2B5EF4-FFF2-40B4-BE49-F238E27FC236}">
                <a16:creationId xmlns:a16="http://schemas.microsoft.com/office/drawing/2014/main" id="{A2DBC255-0D51-87BA-589D-706FE970DBA4}"/>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30821394-1221-F497-867F-5B8C7E990196}"/>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180847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EB5AB6-CC84-0CDB-A495-5024CB926A9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B7EDC2D-D0B0-08FA-2995-21062043E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15E684F-EB98-7987-53D2-7F887B473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D9E844D-E1FE-C700-93B1-A1E58251AA9C}"/>
              </a:ext>
            </a:extLst>
          </p:cNvPr>
          <p:cNvSpPr>
            <a:spLocks noGrp="1"/>
          </p:cNvSpPr>
          <p:nvPr>
            <p:ph type="dt" sz="half" idx="10"/>
          </p:nvPr>
        </p:nvSpPr>
        <p:spPr/>
        <p:txBody>
          <a:bodyPr/>
          <a:lstStyle/>
          <a:p>
            <a:fld id="{A5B0A250-5CC0-1746-B209-08E8B0DAE6AF}" type="datetimeFigureOut">
              <a:rPr lang="en-US" smtClean="0"/>
              <a:pPr/>
              <a:t>11/16/2023</a:t>
            </a:fld>
            <a:endParaRPr lang="en-US" dirty="0"/>
          </a:p>
        </p:txBody>
      </p:sp>
      <p:sp>
        <p:nvSpPr>
          <p:cNvPr id="6" name="Alt Bilgi Yer Tutucusu 5">
            <a:extLst>
              <a:ext uri="{FF2B5EF4-FFF2-40B4-BE49-F238E27FC236}">
                <a16:creationId xmlns:a16="http://schemas.microsoft.com/office/drawing/2014/main" id="{53B4EFDE-DBE2-CB44-950E-DA7C5D4E026E}"/>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7602B82C-391D-3E6B-A8E5-39B70E9DCBC9}"/>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9845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07CD4D9-D597-3017-D3B5-C753354EA4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8E75583-ECFD-F714-73A3-74B190668C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95FDB9-50B4-318C-DC02-3E68F7C5B6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0A250-5CC0-1746-B209-08E8B0DAE6AF}" type="datetimeFigureOut">
              <a:rPr lang="en-US" smtClean="0"/>
              <a:pPr/>
              <a:t>11/16/2023</a:t>
            </a:fld>
            <a:endParaRPr lang="en-US" dirty="0"/>
          </a:p>
        </p:txBody>
      </p:sp>
      <p:sp>
        <p:nvSpPr>
          <p:cNvPr id="5" name="Alt Bilgi Yer Tutucusu 4">
            <a:extLst>
              <a:ext uri="{FF2B5EF4-FFF2-40B4-BE49-F238E27FC236}">
                <a16:creationId xmlns:a16="http://schemas.microsoft.com/office/drawing/2014/main" id="{9A9D0DCC-4E83-25E5-AAA6-EE1FCDE138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a:extLst>
              <a:ext uri="{FF2B5EF4-FFF2-40B4-BE49-F238E27FC236}">
                <a16:creationId xmlns:a16="http://schemas.microsoft.com/office/drawing/2014/main" id="{A8183E9D-F456-5D59-3377-25E6303E87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85303543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cibadem.com.tr/hayat/ergoterap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F79A24AE-85B4-5D88-DB7F-839ABD2726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275" y="-6922"/>
            <a:ext cx="12214275" cy="6888025"/>
            <a:chOff x="-22275" y="-6922"/>
            <a:chExt cx="12214275" cy="6888025"/>
          </a:xfrm>
        </p:grpSpPr>
        <p:sp>
          <p:nvSpPr>
            <p:cNvPr id="30" name="Rectangle 29">
              <a:extLst>
                <a:ext uri="{FF2B5EF4-FFF2-40B4-BE49-F238E27FC236}">
                  <a16:creationId xmlns:a16="http://schemas.microsoft.com/office/drawing/2014/main" id="{3AC6C31B-310D-4DDC-69D1-64DCDD35C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55863" y="-2678137"/>
              <a:ext cx="6857999" cy="12214275"/>
            </a:xfrm>
            <a:prstGeom prst="rect">
              <a:avLst/>
            </a:prstGeom>
            <a:gradFill>
              <a:gsLst>
                <a:gs pos="0">
                  <a:schemeClr val="accent2"/>
                </a:gs>
                <a:gs pos="93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81EE9EF-10F2-64BC-861E-76F5B4201D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3197276" y="-2132545"/>
              <a:ext cx="6850175" cy="11139273"/>
            </a:xfrm>
            <a:prstGeom prst="rect">
              <a:avLst/>
            </a:prstGeom>
            <a:gradFill flip="none" rotWithShape="1">
              <a:gsLst>
                <a:gs pos="0">
                  <a:schemeClr val="accent5">
                    <a:lumMod val="75000"/>
                  </a:schemeClr>
                </a:gs>
                <a:gs pos="32000">
                  <a:schemeClr val="accent5">
                    <a:alpha val="0"/>
                  </a:schemeClr>
                </a:gs>
              </a:gsLst>
              <a:lin ang="19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0DD3002-28C9-9FC1-638D-744354CDF8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524" y="-6922"/>
              <a:ext cx="3836566" cy="6888025"/>
            </a:xfrm>
            <a:prstGeom prst="rect">
              <a:avLst/>
            </a:prstGeom>
            <a:gradFill>
              <a:gsLst>
                <a:gs pos="0">
                  <a:schemeClr val="accent5">
                    <a:lumMod val="75000"/>
                  </a:schemeClr>
                </a:gs>
                <a:gs pos="48000">
                  <a:schemeClr val="accent5">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79368F5-8129-E9C8-98F3-C27C7BF021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189691" y="-743112"/>
              <a:ext cx="5263375" cy="6741243"/>
            </a:xfrm>
            <a:prstGeom prst="rect">
              <a:avLst/>
            </a:prstGeom>
            <a:gradFill flip="none" rotWithShape="1">
              <a:gsLst>
                <a:gs pos="2000">
                  <a:schemeClr val="accent5">
                    <a:lumMod val="60000"/>
                    <a:lumOff val="40000"/>
                    <a:alpha val="68000"/>
                  </a:schemeClr>
                </a:gs>
                <a:gs pos="48000">
                  <a:schemeClr val="accent5">
                    <a:lumMod val="60000"/>
                    <a:lumOff val="40000"/>
                    <a:alpha val="0"/>
                  </a:schemeClr>
                </a:gs>
              </a:gsLst>
              <a:lin ang="18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pic>
        <p:nvPicPr>
          <p:cNvPr id="24" name="Picture 3" descr="Pembe ve mavi bulutlar">
            <a:extLst>
              <a:ext uri="{FF2B5EF4-FFF2-40B4-BE49-F238E27FC236}">
                <a16:creationId xmlns:a16="http://schemas.microsoft.com/office/drawing/2014/main" id="{8404BB85-F2AB-BFB7-1469-4020E996ED91}"/>
              </a:ext>
            </a:extLst>
          </p:cNvPr>
          <p:cNvPicPr>
            <a:picLocks noChangeAspect="1"/>
          </p:cNvPicPr>
          <p:nvPr/>
        </p:nvPicPr>
        <p:blipFill rotWithShape="1">
          <a:blip r:embed="rId2">
            <a:alphaModFix amt="30000"/>
          </a:blip>
          <a:srcRect t="14080" r="-1" b="-1"/>
          <a:stretch/>
        </p:blipFill>
        <p:spPr>
          <a:xfrm>
            <a:off x="-10839822" y="-6138530"/>
            <a:ext cx="23017967" cy="13003453"/>
          </a:xfrm>
          <a:prstGeom prst="rect">
            <a:avLst/>
          </a:prstGeom>
        </p:spPr>
      </p:pic>
      <p:sp>
        <p:nvSpPr>
          <p:cNvPr id="2" name="Başlık 1">
            <a:extLst>
              <a:ext uri="{FF2B5EF4-FFF2-40B4-BE49-F238E27FC236}">
                <a16:creationId xmlns:a16="http://schemas.microsoft.com/office/drawing/2014/main" id="{ABDA8343-12E7-EDAF-E94E-E1579E7D343C}"/>
              </a:ext>
            </a:extLst>
          </p:cNvPr>
          <p:cNvSpPr>
            <a:spLocks noGrp="1"/>
          </p:cNvSpPr>
          <p:nvPr>
            <p:ph type="ctrTitle"/>
          </p:nvPr>
        </p:nvSpPr>
        <p:spPr>
          <a:xfrm>
            <a:off x="2940140" y="1656951"/>
            <a:ext cx="6351568" cy="2085740"/>
          </a:xfrm>
          <a:effectLst>
            <a:outerShdw blurRad="63500" sx="102000" sy="102000" algn="ctr" rotWithShape="0">
              <a:schemeClr val="tx2">
                <a:alpha val="40000"/>
              </a:schemeClr>
            </a:outerShdw>
          </a:effectLst>
        </p:spPr>
        <p:txBody>
          <a:bodyPr>
            <a:normAutofit/>
          </a:bodyPr>
          <a:lstStyle/>
          <a:p>
            <a:r>
              <a:rPr lang="tr-TR" sz="9600" b="1">
                <a:solidFill>
                  <a:schemeClr val="accent1">
                    <a:lumMod val="75000"/>
                  </a:schemeClr>
                </a:solidFill>
              </a:rPr>
              <a:t>ERGOTERAPİ</a:t>
            </a:r>
            <a:endParaRPr lang="tr-TR" sz="9600" b="1" dirty="0">
              <a:solidFill>
                <a:schemeClr val="accent1">
                  <a:lumMod val="75000"/>
                </a:schemeClr>
              </a:solidFill>
            </a:endParaRPr>
          </a:p>
        </p:txBody>
      </p:sp>
      <p:sp>
        <p:nvSpPr>
          <p:cNvPr id="3" name="Alt Başlık 2">
            <a:extLst>
              <a:ext uri="{FF2B5EF4-FFF2-40B4-BE49-F238E27FC236}">
                <a16:creationId xmlns:a16="http://schemas.microsoft.com/office/drawing/2014/main" id="{025B5C22-344F-C247-9B34-E541C1EEB1A5}"/>
              </a:ext>
            </a:extLst>
          </p:cNvPr>
          <p:cNvSpPr>
            <a:spLocks noGrp="1"/>
          </p:cNvSpPr>
          <p:nvPr>
            <p:ph type="subTitle" idx="1"/>
          </p:nvPr>
        </p:nvSpPr>
        <p:spPr>
          <a:xfrm>
            <a:off x="2940140" y="3885841"/>
            <a:ext cx="6351568" cy="1400607"/>
          </a:xfrm>
          <a:effectLst>
            <a:outerShdw blurRad="63500" sx="102000" sy="102000" algn="ctr" rotWithShape="0">
              <a:schemeClr val="tx2">
                <a:alpha val="40000"/>
              </a:schemeClr>
            </a:outerShdw>
          </a:effectLst>
        </p:spPr>
        <p:txBody>
          <a:bodyPr>
            <a:normAutofit fontScale="70000" lnSpcReduction="20000"/>
          </a:bodyPr>
          <a:lstStyle/>
          <a:p>
            <a:r>
              <a:rPr lang="tr-TR" sz="2000">
                <a:solidFill>
                  <a:schemeClr val="tx1">
                    <a:lumMod val="95000"/>
                    <a:lumOff val="5000"/>
                  </a:schemeClr>
                </a:solidFill>
              </a:rPr>
              <a:t>ZEYNEP BİLGİN</a:t>
            </a:r>
          </a:p>
          <a:p>
            <a:r>
              <a:rPr lang="tr-TR" sz="2000">
                <a:solidFill>
                  <a:schemeClr val="tx1">
                    <a:lumMod val="95000"/>
                    <a:lumOff val="5000"/>
                  </a:schemeClr>
                </a:solidFill>
              </a:rPr>
              <a:t>HACETTEPE ÜNİVERSİTESİ</a:t>
            </a:r>
          </a:p>
          <a:p>
            <a:r>
              <a:rPr lang="tr-TR" sz="2000">
                <a:solidFill>
                  <a:schemeClr val="tx1">
                    <a:lumMod val="95000"/>
                    <a:lumOff val="5000"/>
                  </a:schemeClr>
                </a:solidFill>
              </a:rPr>
              <a:t>SAĞLIK BİLİMLERİ FAKÜLTESİ</a:t>
            </a:r>
          </a:p>
          <a:p>
            <a:r>
              <a:rPr lang="tr-TR" sz="2000">
                <a:solidFill>
                  <a:schemeClr val="tx1">
                    <a:lumMod val="95000"/>
                    <a:lumOff val="5000"/>
                  </a:schemeClr>
                </a:solidFill>
              </a:rPr>
              <a:t>ERGOTERAPİ BÖLÜMÜ</a:t>
            </a:r>
          </a:p>
          <a:p>
            <a:r>
              <a:rPr lang="tr-TR" sz="2000">
                <a:solidFill>
                  <a:schemeClr val="tx1">
                    <a:lumMod val="95000"/>
                    <a:lumOff val="5000"/>
                  </a:schemeClr>
                </a:solidFill>
              </a:rPr>
              <a:t>2. SINIF</a:t>
            </a:r>
            <a:endParaRPr lang="tr-TR" sz="2000" dirty="0">
              <a:solidFill>
                <a:schemeClr val="tx1">
                  <a:lumMod val="95000"/>
                  <a:lumOff val="5000"/>
                </a:schemeClr>
              </a:solidFill>
            </a:endParaRPr>
          </a:p>
        </p:txBody>
      </p:sp>
      <p:pic>
        <p:nvPicPr>
          <p:cNvPr id="4098" name="Picture 2" descr="Konya Eğitim ve Kültür Vakfı">
            <a:extLst>
              <a:ext uri="{FF2B5EF4-FFF2-40B4-BE49-F238E27FC236}">
                <a16:creationId xmlns:a16="http://schemas.microsoft.com/office/drawing/2014/main" id="{4EAE5916-973D-A1D3-4C06-491ABC6A4B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258" y="100484"/>
            <a:ext cx="1939332" cy="2085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164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FCFAB8-9E9C-414D-9FCB-CECED12D5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6C16827-9A48-4468-BE81-11EC18E0A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799"/>
            <a:ext cx="54102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1632439" y="1335183"/>
            <a:ext cx="3516922" cy="4150899"/>
          </a:xfrm>
        </p:spPr>
        <p:txBody>
          <a:bodyPr>
            <a:normAutofit/>
          </a:bodyPr>
          <a:lstStyle/>
          <a:p>
            <a:pPr algn="ctr"/>
            <a:r>
              <a:rPr lang="tr-TR" sz="6000" dirty="0">
                <a:solidFill>
                  <a:schemeClr val="accent2">
                    <a:lumMod val="75000"/>
                  </a:schemeClr>
                </a:solidFill>
              </a:rPr>
              <a:t>SAĞLIK</a:t>
            </a:r>
          </a:p>
        </p:txBody>
      </p:sp>
      <p:sp>
        <p:nvSpPr>
          <p:cNvPr id="12" name="Rectangle 11">
            <a:extLst>
              <a:ext uri="{FF2B5EF4-FFF2-40B4-BE49-F238E27FC236}">
                <a16:creationId xmlns:a16="http://schemas.microsoft.com/office/drawing/2014/main" id="{899956BA-5C38-49F9-88D6-BD6C71E9C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85799"/>
            <a:ext cx="5410200" cy="5486401"/>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91653A48-D930-5891-2A3C-0473EC9DFE4B}"/>
              </a:ext>
            </a:extLst>
          </p:cNvPr>
          <p:cNvSpPr>
            <a:spLocks noGrp="1"/>
          </p:cNvSpPr>
          <p:nvPr>
            <p:ph idx="1"/>
          </p:nvPr>
        </p:nvSpPr>
        <p:spPr>
          <a:xfrm>
            <a:off x="6746001" y="1335183"/>
            <a:ext cx="4110198" cy="4187633"/>
          </a:xfrm>
        </p:spPr>
        <p:txBody>
          <a:bodyPr anchor="ctr">
            <a:normAutofit/>
          </a:bodyPr>
          <a:lstStyle/>
          <a:p>
            <a:r>
              <a:rPr lang="tr-TR" sz="3200" b="0" i="0" dirty="0">
                <a:effectLst/>
                <a:latin typeface="Google Sans"/>
              </a:rPr>
              <a:t>Dünya Sağlık Örgütü anayasasında sağlık şöyle tanımlanmıştır: “Sağlık sadece hastalık ve sakatlığın olmayışı değil, bedence, ruhça ve sosyal yönden tam iyilik halidir.”</a:t>
            </a:r>
            <a:endParaRPr lang="tr-TR" sz="3200" dirty="0"/>
          </a:p>
        </p:txBody>
      </p:sp>
    </p:spTree>
    <p:extLst>
      <p:ext uri="{BB962C8B-B14F-4D97-AF65-F5344CB8AC3E}">
        <p14:creationId xmlns:p14="http://schemas.microsoft.com/office/powerpoint/2010/main" val="136638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FCFAB8-9E9C-414D-9FCB-CECED12D5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6C16827-9A48-4468-BE81-11EC18E0A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799"/>
            <a:ext cx="54102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1042219" y="1335183"/>
            <a:ext cx="4107142" cy="4150899"/>
          </a:xfrm>
        </p:spPr>
        <p:txBody>
          <a:bodyPr>
            <a:normAutofit/>
          </a:bodyPr>
          <a:lstStyle/>
          <a:p>
            <a:pPr algn="ctr"/>
            <a:r>
              <a:rPr lang="tr-TR" sz="6000" dirty="0">
                <a:solidFill>
                  <a:schemeClr val="accent2">
                    <a:lumMod val="75000"/>
                  </a:schemeClr>
                </a:solidFill>
              </a:rPr>
              <a:t>E</a:t>
            </a:r>
            <a:r>
              <a:rPr lang="tr-TR" sz="6000" dirty="0">
                <a:solidFill>
                  <a:srgbClr val="FF0000"/>
                </a:solidFill>
              </a:rPr>
              <a:t>R</a:t>
            </a:r>
            <a:r>
              <a:rPr lang="tr-TR" sz="6000" dirty="0">
                <a:solidFill>
                  <a:srgbClr val="FFC000"/>
                </a:solidFill>
              </a:rPr>
              <a:t>G</a:t>
            </a:r>
            <a:r>
              <a:rPr lang="tr-TR" sz="6000" dirty="0">
                <a:solidFill>
                  <a:srgbClr val="92D050"/>
                </a:solidFill>
              </a:rPr>
              <a:t>O</a:t>
            </a:r>
            <a:r>
              <a:rPr lang="tr-TR" sz="6000" dirty="0">
                <a:solidFill>
                  <a:srgbClr val="00B050"/>
                </a:solidFill>
              </a:rPr>
              <a:t>T</a:t>
            </a:r>
            <a:r>
              <a:rPr lang="tr-TR" sz="6000" dirty="0">
                <a:solidFill>
                  <a:srgbClr val="00B0F0"/>
                </a:solidFill>
              </a:rPr>
              <a:t>E</a:t>
            </a:r>
            <a:r>
              <a:rPr lang="tr-TR" sz="6000" dirty="0">
                <a:solidFill>
                  <a:srgbClr val="0070C0"/>
                </a:solidFill>
              </a:rPr>
              <a:t>R</a:t>
            </a:r>
            <a:r>
              <a:rPr lang="tr-TR" sz="6000" dirty="0">
                <a:solidFill>
                  <a:srgbClr val="002060"/>
                </a:solidFill>
              </a:rPr>
              <a:t>A</a:t>
            </a:r>
            <a:r>
              <a:rPr lang="tr-TR" sz="6000" dirty="0">
                <a:solidFill>
                  <a:srgbClr val="7030A0"/>
                </a:solidFill>
              </a:rPr>
              <a:t>P</a:t>
            </a:r>
            <a:r>
              <a:rPr lang="tr-TR" sz="6000" dirty="0">
                <a:solidFill>
                  <a:schemeClr val="accent6">
                    <a:lumMod val="50000"/>
                  </a:schemeClr>
                </a:solidFill>
              </a:rPr>
              <a:t>İ</a:t>
            </a:r>
            <a:endParaRPr lang="tr-TR" sz="6000" dirty="0">
              <a:solidFill>
                <a:srgbClr val="C00000"/>
              </a:solidFill>
            </a:endParaRPr>
          </a:p>
        </p:txBody>
      </p:sp>
      <p:sp>
        <p:nvSpPr>
          <p:cNvPr id="12" name="Rectangle 11">
            <a:extLst>
              <a:ext uri="{FF2B5EF4-FFF2-40B4-BE49-F238E27FC236}">
                <a16:creationId xmlns:a16="http://schemas.microsoft.com/office/drawing/2014/main" id="{899956BA-5C38-49F9-88D6-BD6C71E9C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85799"/>
            <a:ext cx="5410200" cy="5486401"/>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91653A48-D930-5891-2A3C-0473EC9DFE4B}"/>
              </a:ext>
            </a:extLst>
          </p:cNvPr>
          <p:cNvSpPr>
            <a:spLocks noGrp="1"/>
          </p:cNvSpPr>
          <p:nvPr>
            <p:ph idx="1"/>
          </p:nvPr>
        </p:nvSpPr>
        <p:spPr>
          <a:xfrm>
            <a:off x="6746001" y="1335183"/>
            <a:ext cx="4110198" cy="4187633"/>
          </a:xfrm>
        </p:spPr>
        <p:txBody>
          <a:bodyPr anchor="ctr">
            <a:normAutofit/>
          </a:bodyPr>
          <a:lstStyle/>
          <a:p>
            <a:pPr marL="0" indent="0">
              <a:buNone/>
            </a:pPr>
            <a:r>
              <a:rPr lang="tr-TR" b="0" i="0" dirty="0">
                <a:solidFill>
                  <a:srgbClr val="212529"/>
                </a:solidFill>
                <a:effectLst/>
                <a:latin typeface="Roboto" panose="020F0502020204030204" pitchFamily="2" charset="0"/>
              </a:rPr>
              <a:t>Ergoterapi, anlamlı ve amaçlı aktivitelerle sağlığı ve refahı geliştiren kişi merkezli bir sağlık mesleğidir.  Ergoterapinin temel amacı kişilerin günlük yaşam aktivitelerine katılımını sağlamaktır.</a:t>
            </a:r>
            <a:endParaRPr lang="tr-TR" dirty="0"/>
          </a:p>
        </p:txBody>
      </p:sp>
    </p:spTree>
    <p:extLst>
      <p:ext uri="{BB962C8B-B14F-4D97-AF65-F5344CB8AC3E}">
        <p14:creationId xmlns:p14="http://schemas.microsoft.com/office/powerpoint/2010/main" val="179364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685800" y="685800"/>
            <a:ext cx="10820399" cy="5557684"/>
          </a:xfrm>
        </p:spPr>
        <p:txBody>
          <a:bodyPr vert="horz" lIns="91440" tIns="45720" rIns="91440" bIns="45720" rtlCol="0" anchor="b">
            <a:normAutofit/>
          </a:bodyPr>
          <a:lstStyle/>
          <a:p>
            <a:pPr fontAlgn="base"/>
            <a:r>
              <a:rPr lang="tr-TR" sz="3200" dirty="0">
                <a:solidFill>
                  <a:srgbClr val="5E5E5E"/>
                </a:solidFill>
                <a:latin typeface="Roboto" panose="02000000000000000000" pitchFamily="2" charset="0"/>
              </a:rPr>
              <a:t>E</a:t>
            </a:r>
            <a:r>
              <a:rPr lang="tr-TR" sz="3200" b="0" i="0" dirty="0">
                <a:solidFill>
                  <a:srgbClr val="5E5E5E"/>
                </a:solidFill>
                <a:effectLst/>
                <a:latin typeface="Roboto" panose="02000000000000000000" pitchFamily="2" charset="0"/>
              </a:rPr>
              <a:t>rgoterapi, günlük fiziksel aktivitelerini yerine getirmekte bir engeli olan kişiler için uygulanır. Bir ağrı, yaralanma, hastalık, engel gibi durumlarda ortaya çıkan hareket kısıtlıklarına karşı geliştirilen ergoterapi, pek çok çocuk, yaşlı ve engelli bireylerde etkili sonuçlar elde edilmesini sağlar. </a:t>
            </a:r>
            <a:br>
              <a:rPr lang="tr-TR" sz="3200" b="0" i="0" dirty="0">
                <a:solidFill>
                  <a:srgbClr val="5E5E5E"/>
                </a:solidFill>
                <a:effectLst/>
                <a:latin typeface="Roboto" panose="02000000000000000000" pitchFamily="2" charset="0"/>
              </a:rPr>
            </a:br>
            <a:r>
              <a:rPr lang="tr-TR" sz="3200" b="0" i="0" dirty="0">
                <a:solidFill>
                  <a:srgbClr val="5E5E5E"/>
                </a:solidFill>
                <a:effectLst/>
                <a:latin typeface="Roboto" panose="02000000000000000000" pitchFamily="2" charset="0"/>
              </a:rPr>
              <a:t>Ergoterapide kişilerin ilgi ve ihtiyaçlarına göre günlük aktivitelerin istenilen düzeylere çıkartılmasıyla günlük yaşama dahil olmaları amaçlanır. Ergoterapi uygulanan kişilere belirli cihazlar ve aparatlar yardımıyla ihtiyaçlarını giderebilmeleri imkanı sağlanır.</a:t>
            </a:r>
            <a:br>
              <a:rPr lang="tr-TR" sz="3200" b="0" i="0" dirty="0">
                <a:solidFill>
                  <a:srgbClr val="5E5E5E"/>
                </a:solidFill>
                <a:effectLst/>
                <a:latin typeface="Roboto" panose="02000000000000000000" pitchFamily="2" charset="0"/>
              </a:rPr>
            </a:br>
            <a:endParaRPr lang="en-US" sz="3200" kern="1200" dirty="0">
              <a:solidFill>
                <a:schemeClr val="tx1">
                  <a:lumMod val="65000"/>
                  <a:lumOff val="35000"/>
                </a:schemeClr>
              </a:solidFill>
              <a:latin typeface="+mj-lt"/>
              <a:ea typeface="+mj-ea"/>
              <a:cs typeface="+mj-cs"/>
            </a:endParaRPr>
          </a:p>
        </p:txBody>
      </p:sp>
    </p:spTree>
    <p:extLst>
      <p:ext uri="{BB962C8B-B14F-4D97-AF65-F5344CB8AC3E}">
        <p14:creationId xmlns:p14="http://schemas.microsoft.com/office/powerpoint/2010/main" val="172977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572493" y="238539"/>
            <a:ext cx="11018520" cy="1434415"/>
          </a:xfrm>
        </p:spPr>
        <p:txBody>
          <a:bodyPr vert="horz" lIns="91440" tIns="45720" rIns="91440" bIns="45720" rtlCol="0" anchor="b">
            <a:normAutofit/>
          </a:bodyPr>
          <a:lstStyle/>
          <a:p>
            <a:pPr fontAlgn="base"/>
            <a:br>
              <a:rPr lang="en-US" sz="4600" b="0" i="0">
                <a:effectLst/>
              </a:rPr>
            </a:br>
            <a:endParaRPr lang="en-US" sz="4600"/>
          </a:p>
        </p:txBody>
      </p:sp>
      <p:sp>
        <p:nvSpPr>
          <p:cNvPr id="1039"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etin kutusu 3">
            <a:extLst>
              <a:ext uri="{FF2B5EF4-FFF2-40B4-BE49-F238E27FC236}">
                <a16:creationId xmlns:a16="http://schemas.microsoft.com/office/drawing/2014/main" id="{0E969CFA-9DF7-E805-B9E3-C2E767E7BCE1}"/>
              </a:ext>
            </a:extLst>
          </p:cNvPr>
          <p:cNvSpPr txBox="1"/>
          <p:nvPr/>
        </p:nvSpPr>
        <p:spPr>
          <a:xfrm>
            <a:off x="572493" y="2071316"/>
            <a:ext cx="6713552" cy="4119172"/>
          </a:xfrm>
          <a:prstGeom prst="rect">
            <a:avLst/>
          </a:prstGeom>
        </p:spPr>
        <p:txBody>
          <a:bodyPr vert="horz" lIns="91440" tIns="45720" rIns="91440" bIns="45720" rtlCol="0" anchor="t">
            <a:normAutofit/>
          </a:bodyPr>
          <a:lstStyle/>
          <a:p>
            <a:pPr indent="-228600" fontAlgn="base">
              <a:lnSpc>
                <a:spcPct val="90000"/>
              </a:lnSpc>
              <a:spcAft>
                <a:spcPts val="600"/>
              </a:spcAft>
              <a:buFont typeface="Arial" panose="020B0604020202020204" pitchFamily="34" charset="0"/>
              <a:buChar char="•"/>
            </a:pPr>
            <a:r>
              <a:rPr lang="en-US" sz="1900" b="0" i="0">
                <a:effectLst/>
              </a:rPr>
              <a:t>Ergoterapinin uygulanma amaçları şöyle sıralanabilir:</a:t>
            </a:r>
          </a:p>
          <a:p>
            <a:pPr indent="-228600" fontAlgn="base">
              <a:lnSpc>
                <a:spcPct val="90000"/>
              </a:lnSpc>
              <a:spcAft>
                <a:spcPts val="600"/>
              </a:spcAft>
              <a:buFont typeface="Arial" panose="020B0604020202020204" pitchFamily="34" charset="0"/>
              <a:buChar char="•"/>
            </a:pPr>
            <a:r>
              <a:rPr lang="en-US" sz="1900" b="0" i="0">
                <a:effectLst/>
              </a:rPr>
              <a:t>Ofis işlerini yapabilmek</a:t>
            </a:r>
          </a:p>
          <a:p>
            <a:pPr indent="-228600" fontAlgn="base">
              <a:lnSpc>
                <a:spcPct val="90000"/>
              </a:lnSpc>
              <a:spcAft>
                <a:spcPts val="600"/>
              </a:spcAft>
              <a:buFont typeface="Arial" panose="020B0604020202020204" pitchFamily="34" charset="0"/>
              <a:buChar char="•"/>
            </a:pPr>
            <a:r>
              <a:rPr lang="en-US" sz="1900" b="0" i="0">
                <a:effectLst/>
              </a:rPr>
              <a:t>Banyo yapabilmek</a:t>
            </a:r>
          </a:p>
          <a:p>
            <a:pPr indent="-228600" fontAlgn="base">
              <a:lnSpc>
                <a:spcPct val="90000"/>
              </a:lnSpc>
              <a:spcAft>
                <a:spcPts val="600"/>
              </a:spcAft>
              <a:buFont typeface="Arial" panose="020B0604020202020204" pitchFamily="34" charset="0"/>
              <a:buChar char="•"/>
            </a:pPr>
            <a:r>
              <a:rPr lang="en-US" sz="1900" b="0" i="0">
                <a:effectLst/>
              </a:rPr>
              <a:t>Giyinebilmek</a:t>
            </a:r>
          </a:p>
          <a:p>
            <a:pPr indent="-228600" fontAlgn="base">
              <a:lnSpc>
                <a:spcPct val="90000"/>
              </a:lnSpc>
              <a:spcAft>
                <a:spcPts val="600"/>
              </a:spcAft>
              <a:buFont typeface="Arial" panose="020B0604020202020204" pitchFamily="34" charset="0"/>
              <a:buChar char="•"/>
            </a:pPr>
            <a:r>
              <a:rPr lang="en-US" sz="1900" b="0" i="0">
                <a:effectLst/>
              </a:rPr>
              <a:t>Boş zamanlarında aktivite yapabilmek</a:t>
            </a:r>
          </a:p>
          <a:p>
            <a:pPr indent="-228600" fontAlgn="base">
              <a:lnSpc>
                <a:spcPct val="90000"/>
              </a:lnSpc>
              <a:spcAft>
                <a:spcPts val="600"/>
              </a:spcAft>
              <a:buFont typeface="Arial" panose="020B0604020202020204" pitchFamily="34" charset="0"/>
              <a:buChar char="•"/>
            </a:pPr>
            <a:r>
              <a:rPr lang="en-US" sz="1900" b="0" i="0">
                <a:effectLst/>
              </a:rPr>
              <a:t>Başkalarından yardım almadan yemek yiyebilmek</a:t>
            </a:r>
          </a:p>
          <a:p>
            <a:pPr indent="-228600" fontAlgn="base">
              <a:lnSpc>
                <a:spcPct val="90000"/>
              </a:lnSpc>
              <a:spcAft>
                <a:spcPts val="600"/>
              </a:spcAft>
              <a:buFont typeface="Arial" panose="020B0604020202020204" pitchFamily="34" charset="0"/>
              <a:buChar char="•"/>
            </a:pPr>
            <a:r>
              <a:rPr lang="en-US" sz="1900" b="0" i="0">
                <a:effectLst/>
              </a:rPr>
              <a:t>Çamaşır yıkayabilmek</a:t>
            </a:r>
          </a:p>
          <a:p>
            <a:pPr indent="-228600" fontAlgn="base">
              <a:lnSpc>
                <a:spcPct val="90000"/>
              </a:lnSpc>
              <a:spcAft>
                <a:spcPts val="600"/>
              </a:spcAft>
              <a:buFont typeface="Arial" panose="020B0604020202020204" pitchFamily="34" charset="0"/>
              <a:buChar char="•"/>
            </a:pPr>
            <a:r>
              <a:rPr lang="en-US" sz="1900" b="0" i="0">
                <a:effectLst/>
              </a:rPr>
              <a:t>Evde temizlik yapabilmek </a:t>
            </a:r>
          </a:p>
          <a:p>
            <a:pPr indent="-228600" fontAlgn="base">
              <a:lnSpc>
                <a:spcPct val="90000"/>
              </a:lnSpc>
              <a:spcAft>
                <a:spcPts val="600"/>
              </a:spcAft>
              <a:buFont typeface="Arial" panose="020B0604020202020204" pitchFamily="34" charset="0"/>
              <a:buChar char="•"/>
            </a:pPr>
            <a:r>
              <a:rPr lang="en-US" sz="1900" b="0" i="0">
                <a:effectLst/>
              </a:rPr>
              <a:t>Araba kullanabilmek</a:t>
            </a:r>
          </a:p>
          <a:p>
            <a:pPr indent="-228600" fontAlgn="base">
              <a:lnSpc>
                <a:spcPct val="90000"/>
              </a:lnSpc>
              <a:spcAft>
                <a:spcPts val="600"/>
              </a:spcAft>
              <a:buFont typeface="Arial" panose="020B0604020202020204" pitchFamily="34" charset="0"/>
              <a:buChar char="•"/>
            </a:pPr>
            <a:r>
              <a:rPr lang="en-US" sz="1900" b="0" i="0">
                <a:effectLst/>
              </a:rPr>
              <a:t>Yemek yapabilmek</a:t>
            </a:r>
          </a:p>
          <a:p>
            <a:pPr indent="-228600" fontAlgn="base">
              <a:lnSpc>
                <a:spcPct val="90000"/>
              </a:lnSpc>
              <a:spcAft>
                <a:spcPts val="600"/>
              </a:spcAft>
              <a:buFont typeface="Arial" panose="020B0604020202020204" pitchFamily="34" charset="0"/>
              <a:buChar char="•"/>
            </a:pPr>
            <a:r>
              <a:rPr lang="en-US" sz="1900"/>
              <a:t>Aslında amaç anlaşılacağı üzere kişinin günlük hayatta yapmak istediklerini yapabilmesini sağlamaya çalışmak.</a:t>
            </a:r>
          </a:p>
          <a:p>
            <a:pPr indent="-228600" fontAlgn="base">
              <a:lnSpc>
                <a:spcPct val="90000"/>
              </a:lnSpc>
              <a:spcAft>
                <a:spcPts val="600"/>
              </a:spcAft>
              <a:buFont typeface="Arial" panose="020B0604020202020204" pitchFamily="34" charset="0"/>
              <a:buChar char="•"/>
            </a:pPr>
            <a:endParaRPr lang="en-US" sz="1900" b="0" i="0">
              <a:effectLst/>
            </a:endParaRPr>
          </a:p>
        </p:txBody>
      </p:sp>
      <p:pic>
        <p:nvPicPr>
          <p:cNvPr id="1026" name="Picture 2" descr="What is OT? | The Occupational Therapy Hub">
            <a:extLst>
              <a:ext uri="{FF2B5EF4-FFF2-40B4-BE49-F238E27FC236}">
                <a16:creationId xmlns:a16="http://schemas.microsoft.com/office/drawing/2014/main" id="{4F10976D-E7D9-AD06-9A30-C93E423C05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26" r="970" b="2"/>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800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572493" y="238539"/>
            <a:ext cx="11018520" cy="1434415"/>
          </a:xfrm>
        </p:spPr>
        <p:txBody>
          <a:bodyPr anchor="b">
            <a:normAutofit/>
          </a:bodyPr>
          <a:lstStyle/>
          <a:p>
            <a:pPr fontAlgn="base"/>
            <a:br>
              <a:rPr lang="tr-TR" sz="4600" b="0" i="0">
                <a:effectLst/>
                <a:latin typeface="Roboto" panose="02000000000000000000" pitchFamily="2" charset="0"/>
              </a:rPr>
            </a:br>
            <a:endParaRPr lang="tr-TR" sz="4600"/>
          </a:p>
        </p:txBody>
      </p:sp>
      <p:sp>
        <p:nvSpPr>
          <p:cNvPr id="308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D4A0E9D6-F6D7-0DCF-5FFB-7B964D6705B7}"/>
              </a:ext>
            </a:extLst>
          </p:cNvPr>
          <p:cNvSpPr>
            <a:spLocks noGrp="1"/>
          </p:cNvSpPr>
          <p:nvPr>
            <p:ph idx="1"/>
          </p:nvPr>
        </p:nvSpPr>
        <p:spPr>
          <a:xfrm>
            <a:off x="572493" y="2071316"/>
            <a:ext cx="6713552" cy="4119172"/>
          </a:xfrm>
        </p:spPr>
        <p:txBody>
          <a:bodyPr anchor="t">
            <a:normAutofit/>
          </a:bodyPr>
          <a:lstStyle/>
          <a:p>
            <a:r>
              <a:rPr lang="tr-TR" sz="1500" b="0" i="0">
                <a:effectLst/>
                <a:latin typeface="Source Sans Pro" panose="020B0503030403020204" pitchFamily="34" charset="0"/>
              </a:rPr>
              <a:t>Ergoterapinin çalışma alanları nelerdir?</a:t>
            </a:r>
          </a:p>
          <a:p>
            <a:pPr>
              <a:buFont typeface="Arial" panose="020B0604020202020204" pitchFamily="34" charset="0"/>
              <a:buChar char="•"/>
            </a:pPr>
            <a:r>
              <a:rPr lang="tr-TR" sz="1500" b="0" i="0">
                <a:effectLst/>
                <a:latin typeface="Source Sans Pro" panose="020B0503030403020204" pitchFamily="34" charset="0"/>
              </a:rPr>
              <a:t>Psikiyatrik Rehabilitasyon</a:t>
            </a:r>
          </a:p>
          <a:p>
            <a:pPr>
              <a:buFont typeface="Arial" panose="020B0604020202020204" pitchFamily="34" charset="0"/>
              <a:buChar char="•"/>
            </a:pPr>
            <a:r>
              <a:rPr lang="tr-TR" sz="1500" b="0" i="0">
                <a:effectLst/>
                <a:latin typeface="Source Sans Pro" panose="020B0503030403020204" pitchFamily="34" charset="0"/>
              </a:rPr>
              <a:t>El Rehabilitasyonu</a:t>
            </a:r>
          </a:p>
          <a:p>
            <a:pPr>
              <a:buFont typeface="Arial" panose="020B0604020202020204" pitchFamily="34" charset="0"/>
              <a:buChar char="•"/>
            </a:pPr>
            <a:r>
              <a:rPr lang="tr-TR" sz="1500" b="0" i="0">
                <a:effectLst/>
                <a:latin typeface="Source Sans Pro" panose="020B0503030403020204" pitchFamily="34" charset="0"/>
              </a:rPr>
              <a:t>Mesleki Rehabilitasyon</a:t>
            </a:r>
          </a:p>
          <a:p>
            <a:pPr>
              <a:buFont typeface="Arial" panose="020B0604020202020204" pitchFamily="34" charset="0"/>
              <a:buChar char="•"/>
            </a:pPr>
            <a:r>
              <a:rPr lang="tr-TR" sz="1500" b="0" i="0">
                <a:effectLst/>
                <a:latin typeface="Source Sans Pro" panose="020B0503030403020204" pitchFamily="34" charset="0"/>
              </a:rPr>
              <a:t>Toplum Temelli Rehabilitasyon</a:t>
            </a:r>
          </a:p>
          <a:p>
            <a:pPr>
              <a:buFont typeface="Arial" panose="020B0604020202020204" pitchFamily="34" charset="0"/>
              <a:buChar char="•"/>
            </a:pPr>
            <a:r>
              <a:rPr lang="tr-TR" sz="1500" b="0" i="0">
                <a:effectLst/>
                <a:latin typeface="Source Sans Pro" panose="020B0503030403020204" pitchFamily="34" charset="0"/>
              </a:rPr>
              <a:t>Onkolojik Rehabilitasyon</a:t>
            </a:r>
          </a:p>
          <a:p>
            <a:pPr>
              <a:buFont typeface="Arial" panose="020B0604020202020204" pitchFamily="34" charset="0"/>
              <a:buChar char="•"/>
            </a:pPr>
            <a:r>
              <a:rPr lang="tr-TR" sz="1500" b="0" i="0">
                <a:effectLst/>
                <a:latin typeface="Source Sans Pro" panose="020B0503030403020204" pitchFamily="34" charset="0"/>
              </a:rPr>
              <a:t>Kognitif Rehabilitasyon</a:t>
            </a:r>
          </a:p>
          <a:p>
            <a:pPr>
              <a:buFont typeface="Arial" panose="020B0604020202020204" pitchFamily="34" charset="0"/>
              <a:buChar char="•"/>
            </a:pPr>
            <a:r>
              <a:rPr lang="tr-TR" sz="1500" b="0" i="0">
                <a:effectLst/>
                <a:latin typeface="Source Sans Pro" panose="020B0503030403020204" pitchFamily="34" charset="0"/>
              </a:rPr>
              <a:t>Engelli Bireyler</a:t>
            </a:r>
          </a:p>
          <a:p>
            <a:pPr>
              <a:buFont typeface="Arial" panose="020B0604020202020204" pitchFamily="34" charset="0"/>
              <a:buChar char="•"/>
            </a:pPr>
            <a:r>
              <a:rPr lang="tr-TR" sz="1500" b="0" i="0">
                <a:effectLst/>
                <a:latin typeface="Source Sans Pro" panose="020B0503030403020204" pitchFamily="34" charset="0"/>
              </a:rPr>
              <a:t>Yardımcı Teknoloji</a:t>
            </a:r>
          </a:p>
          <a:p>
            <a:pPr>
              <a:buFont typeface="Arial" panose="020B0604020202020204" pitchFamily="34" charset="0"/>
              <a:buChar char="•"/>
            </a:pPr>
            <a:r>
              <a:rPr lang="tr-TR" sz="1500" b="0" i="0">
                <a:effectLst/>
                <a:latin typeface="Source Sans Pro" panose="020B0503030403020204" pitchFamily="34" charset="0"/>
              </a:rPr>
              <a:t>Geriatrik Rehabilitasyon</a:t>
            </a:r>
          </a:p>
          <a:p>
            <a:pPr>
              <a:buFont typeface="Arial" panose="020B0604020202020204" pitchFamily="34" charset="0"/>
              <a:buChar char="•"/>
            </a:pPr>
            <a:r>
              <a:rPr lang="tr-TR" sz="1500" b="0" i="0">
                <a:effectLst/>
                <a:latin typeface="Source Sans Pro" panose="020B0503030403020204" pitchFamily="34" charset="0"/>
              </a:rPr>
              <a:t>Nörolojik Rehabilitasyon</a:t>
            </a:r>
          </a:p>
          <a:p>
            <a:pPr>
              <a:buFont typeface="Arial" panose="020B0604020202020204" pitchFamily="34" charset="0"/>
              <a:buChar char="•"/>
            </a:pPr>
            <a:r>
              <a:rPr lang="tr-TR" sz="1500" b="0" i="0">
                <a:effectLst/>
                <a:latin typeface="Source Sans Pro" panose="020B0503030403020204" pitchFamily="34" charset="0"/>
              </a:rPr>
              <a:t>Pediatrik Rehabilitasyon</a:t>
            </a:r>
          </a:p>
        </p:txBody>
      </p:sp>
      <p:pic>
        <p:nvPicPr>
          <p:cNvPr id="3074" name="Picture 2" descr="Özel Parla Özel Eğitim Merkezi | Ergoterapi">
            <a:extLst>
              <a:ext uri="{FF2B5EF4-FFF2-40B4-BE49-F238E27FC236}">
                <a16:creationId xmlns:a16="http://schemas.microsoft.com/office/drawing/2014/main" id="{BDD5D28F-6B15-2430-9F6E-B60010856C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753" r="38511" b="-1"/>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102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FCFAB8-9E9C-414D-9FCB-CECED12D5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6C16827-9A48-4468-BE81-11EC18E0A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799"/>
            <a:ext cx="54102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685800" y="685798"/>
            <a:ext cx="5410200" cy="5486400"/>
          </a:xfrm>
        </p:spPr>
        <p:txBody>
          <a:bodyPr>
            <a:normAutofit/>
          </a:bodyPr>
          <a:lstStyle/>
          <a:p>
            <a:pPr fontAlgn="base"/>
            <a:r>
              <a:rPr lang="tr-TR" sz="2000" b="1" i="0" dirty="0">
                <a:solidFill>
                  <a:schemeClr val="accent2">
                    <a:lumMod val="75000"/>
                  </a:schemeClr>
                </a:solidFill>
                <a:effectLst/>
                <a:latin typeface="var(--font1)"/>
              </a:rPr>
              <a:t>Ergoterapi Nasıl Uygulanır?</a:t>
            </a:r>
            <a:br>
              <a:rPr lang="tr-TR" sz="2000" b="1" i="0" dirty="0">
                <a:solidFill>
                  <a:schemeClr val="accent2">
                    <a:lumMod val="75000"/>
                  </a:schemeClr>
                </a:solidFill>
                <a:effectLst/>
                <a:latin typeface="var(--font1)"/>
              </a:rPr>
            </a:br>
            <a:r>
              <a:rPr lang="tr-TR" sz="2000" b="0" i="0" dirty="0">
                <a:solidFill>
                  <a:schemeClr val="tx1">
                    <a:lumMod val="95000"/>
                    <a:lumOff val="5000"/>
                  </a:schemeClr>
                </a:solidFill>
                <a:effectLst/>
                <a:latin typeface="Roboto" panose="02000000000000000000" pitchFamily="2" charset="0"/>
              </a:rPr>
              <a:t>Öncelikle ergoterapistler, kişinin hareketleri nasıl yaptığına bakar ve bunu geliştirmeyi hedefler. Yani kişinin hareketleri daha kolay veya daha az acı verici şekilde yapabilmesini iyileştirmeye çalışır.</a:t>
            </a:r>
            <a:br>
              <a:rPr lang="tr-TR" sz="2000" b="0" i="0" dirty="0">
                <a:solidFill>
                  <a:schemeClr val="tx1">
                    <a:lumMod val="95000"/>
                    <a:lumOff val="5000"/>
                  </a:schemeClr>
                </a:solidFill>
                <a:effectLst/>
                <a:latin typeface="Roboto" panose="02000000000000000000" pitchFamily="2" charset="0"/>
              </a:rPr>
            </a:br>
            <a:r>
              <a:rPr lang="tr-TR" sz="2000" b="0" i="0" dirty="0">
                <a:solidFill>
                  <a:schemeClr val="tx1">
                    <a:lumMod val="95000"/>
                    <a:lumOff val="5000"/>
                  </a:schemeClr>
                </a:solidFill>
                <a:effectLst/>
                <a:latin typeface="Roboto" panose="02000000000000000000" pitchFamily="2" charset="0"/>
              </a:rPr>
              <a:t>İlk görüşmede ihtiyaçlar belirlenir. Daha sonrasında ergoterapi aktivitelerine geçmeden önce ergoterapist, terapiyi alacak kişiyi kendi alanında ziyaret edebilir. Bu birey bir çocuksa ergoterapist okula gidebilir, yaşlı bir kişi için eve ziyaret gerçekleştirebilir. Herhangi bir bastona veya mobilya gibi ürünlere ihtiyaç varsa bunlar giderilir. Günlük işlerin nasıl daha iyi yapılabileceğini söylerler. Ardından bir terapi planı hazırlanır. Motor becerilerin ve el-göz koordinasyonun geliştirilmesi için uygulama yapılır.</a:t>
            </a:r>
            <a:br>
              <a:rPr lang="tr-TR" sz="2000" b="0" i="0" dirty="0">
                <a:solidFill>
                  <a:schemeClr val="tx1">
                    <a:lumMod val="95000"/>
                    <a:lumOff val="5000"/>
                  </a:schemeClr>
                </a:solidFill>
                <a:effectLst/>
                <a:latin typeface="Roboto" panose="02000000000000000000" pitchFamily="2" charset="0"/>
              </a:rPr>
            </a:br>
            <a:endParaRPr lang="tr-TR" sz="2000" dirty="0">
              <a:solidFill>
                <a:schemeClr val="tx1">
                  <a:lumMod val="95000"/>
                  <a:lumOff val="5000"/>
                </a:schemeClr>
              </a:solidFill>
            </a:endParaRPr>
          </a:p>
        </p:txBody>
      </p:sp>
      <p:sp>
        <p:nvSpPr>
          <p:cNvPr id="12" name="Rectangle 11">
            <a:extLst>
              <a:ext uri="{FF2B5EF4-FFF2-40B4-BE49-F238E27FC236}">
                <a16:creationId xmlns:a16="http://schemas.microsoft.com/office/drawing/2014/main" id="{899956BA-5C38-49F9-88D6-BD6C71E9C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85799"/>
            <a:ext cx="5410200" cy="5486401"/>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How Occupational Therapy Helps Your Child | TherapylandTherapyland">
            <a:extLst>
              <a:ext uri="{FF2B5EF4-FFF2-40B4-BE49-F238E27FC236}">
                <a16:creationId xmlns:a16="http://schemas.microsoft.com/office/drawing/2014/main" id="{37BF699B-8C3B-F3F3-D876-B617B77C84E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685796"/>
            <a:ext cx="5410200" cy="548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91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FE0F2E5-B0B7-AB37-2AF0-218A71CF3A53}"/>
              </a:ext>
            </a:extLst>
          </p:cNvPr>
          <p:cNvSpPr>
            <a:spLocks noGrp="1"/>
          </p:cNvSpPr>
          <p:nvPr>
            <p:ph type="title"/>
          </p:nvPr>
        </p:nvSpPr>
        <p:spPr>
          <a:xfrm>
            <a:off x="572493" y="238539"/>
            <a:ext cx="11018520" cy="1434415"/>
          </a:xfrm>
        </p:spPr>
        <p:txBody>
          <a:bodyPr anchor="b">
            <a:normAutofit/>
          </a:bodyPr>
          <a:lstStyle/>
          <a:p>
            <a:pPr fontAlgn="base"/>
            <a:br>
              <a:rPr lang="tr-TR" sz="4600" b="0" i="0">
                <a:effectLst/>
                <a:latin typeface="Roboto" panose="02000000000000000000" pitchFamily="2" charset="0"/>
              </a:rPr>
            </a:br>
            <a:endParaRPr lang="tr-TR" sz="4600"/>
          </a:p>
        </p:txBody>
      </p:sp>
      <p:sp>
        <p:nvSpPr>
          <p:cNvPr id="308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utoShape 12">
            <a:extLst>
              <a:ext uri="{FF2B5EF4-FFF2-40B4-BE49-F238E27FC236}">
                <a16:creationId xmlns:a16="http://schemas.microsoft.com/office/drawing/2014/main" id="{7A73D4AE-9845-F7D2-45D5-B3E31C065E56}"/>
              </a:ext>
            </a:extLst>
          </p:cNvPr>
          <p:cNvSpPr>
            <a:spLocks noGrp="1" noChangeAspect="1" noChangeArrowheads="1"/>
          </p:cNvSpPr>
          <p:nvPr>
            <p:ph idx="1"/>
          </p:nvPr>
        </p:nvSpPr>
        <p:spPr bwMode="auto">
          <a:xfrm>
            <a:off x="3578942" y="391914"/>
            <a:ext cx="6390967" cy="113375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buNone/>
            </a:pPr>
            <a:r>
              <a:rPr lang="tr-TR" sz="6000" dirty="0"/>
              <a:t>TEŞEKKÜRLER</a:t>
            </a:r>
          </a:p>
        </p:txBody>
      </p:sp>
      <p:sp>
        <p:nvSpPr>
          <p:cNvPr id="10" name="AutoShape 14">
            <a:extLst>
              <a:ext uri="{FF2B5EF4-FFF2-40B4-BE49-F238E27FC236}">
                <a16:creationId xmlns:a16="http://schemas.microsoft.com/office/drawing/2014/main" id="{FC971399-659D-BCC4-0300-B35429E20296}"/>
              </a:ext>
            </a:extLst>
          </p:cNvPr>
          <p:cNvSpPr>
            <a:spLocks noChangeAspect="1" noChangeArrowheads="1"/>
          </p:cNvSpPr>
          <p:nvPr/>
        </p:nvSpPr>
        <p:spPr bwMode="auto">
          <a:xfrm>
            <a:off x="4247535" y="1580535"/>
            <a:ext cx="2000865" cy="20008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1" name="Resim 10">
            <a:extLst>
              <a:ext uri="{FF2B5EF4-FFF2-40B4-BE49-F238E27FC236}">
                <a16:creationId xmlns:a16="http://schemas.microsoft.com/office/drawing/2014/main" id="{974F65EB-D9C3-3037-CA44-063F1056BB72}"/>
              </a:ext>
            </a:extLst>
          </p:cNvPr>
          <p:cNvPicPr>
            <a:picLocks noChangeAspect="1"/>
          </p:cNvPicPr>
          <p:nvPr/>
        </p:nvPicPr>
        <p:blipFill>
          <a:blip r:embed="rId2"/>
          <a:stretch>
            <a:fillRect/>
          </a:stretch>
        </p:blipFill>
        <p:spPr>
          <a:xfrm>
            <a:off x="2576052" y="1708422"/>
            <a:ext cx="6322142" cy="4482828"/>
          </a:xfrm>
          <a:prstGeom prst="rect">
            <a:avLst/>
          </a:prstGeom>
        </p:spPr>
      </p:pic>
    </p:spTree>
    <p:extLst>
      <p:ext uri="{BB962C8B-B14F-4D97-AF65-F5344CB8AC3E}">
        <p14:creationId xmlns:p14="http://schemas.microsoft.com/office/powerpoint/2010/main" val="1605044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060B8B-2FF5-43AB-5A29-5755DDA45F6F}"/>
              </a:ext>
            </a:extLst>
          </p:cNvPr>
          <p:cNvSpPr>
            <a:spLocks noGrp="1"/>
          </p:cNvSpPr>
          <p:nvPr>
            <p:ph type="title"/>
          </p:nvPr>
        </p:nvSpPr>
        <p:spPr/>
        <p:txBody>
          <a:bodyPr/>
          <a:lstStyle/>
          <a:p>
            <a:r>
              <a:rPr lang="tr-TR" b="1" dirty="0">
                <a:solidFill>
                  <a:srgbClr val="002060"/>
                </a:solidFill>
              </a:rPr>
              <a:t>KAYNAKÇA</a:t>
            </a:r>
          </a:p>
        </p:txBody>
      </p:sp>
      <p:sp>
        <p:nvSpPr>
          <p:cNvPr id="3" name="İçerik Yer Tutucusu 2">
            <a:extLst>
              <a:ext uri="{FF2B5EF4-FFF2-40B4-BE49-F238E27FC236}">
                <a16:creationId xmlns:a16="http://schemas.microsoft.com/office/drawing/2014/main" id="{8DADA29E-AEE3-1790-812C-FABE7BDDEE32}"/>
              </a:ext>
            </a:extLst>
          </p:cNvPr>
          <p:cNvSpPr>
            <a:spLocks noGrp="1"/>
          </p:cNvSpPr>
          <p:nvPr>
            <p:ph idx="1"/>
          </p:nvPr>
        </p:nvSpPr>
        <p:spPr/>
        <p:txBody>
          <a:bodyPr/>
          <a:lstStyle/>
          <a:p>
            <a:r>
              <a:rPr lang="tr-TR" dirty="0">
                <a:hlinkClick r:id="rId2"/>
              </a:rPr>
              <a:t>https://www.acibadem.com.tr/hayat/ergoterapi/</a:t>
            </a:r>
            <a:endParaRPr lang="tr-TR" dirty="0"/>
          </a:p>
          <a:p>
            <a:r>
              <a:rPr lang="tr-TR" dirty="0"/>
              <a:t>https://www.medicalpark.com.tr/ergoterapi-nedir/hg-2480</a:t>
            </a:r>
          </a:p>
        </p:txBody>
      </p:sp>
    </p:spTree>
    <p:extLst>
      <p:ext uri="{BB962C8B-B14F-4D97-AF65-F5344CB8AC3E}">
        <p14:creationId xmlns:p14="http://schemas.microsoft.com/office/powerpoint/2010/main" val="26216905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TotalTime>
  <Words>357</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9</vt:i4>
      </vt:variant>
    </vt:vector>
  </HeadingPairs>
  <TitlesOfParts>
    <vt:vector size="17" baseType="lpstr">
      <vt:lpstr>Arial</vt:lpstr>
      <vt:lpstr>Calibri</vt:lpstr>
      <vt:lpstr>Calibri Light</vt:lpstr>
      <vt:lpstr>Google Sans</vt:lpstr>
      <vt:lpstr>Roboto</vt:lpstr>
      <vt:lpstr>Source Sans Pro</vt:lpstr>
      <vt:lpstr>var(--font1)</vt:lpstr>
      <vt:lpstr>Office Teması</vt:lpstr>
      <vt:lpstr>ERGOTERAPİ</vt:lpstr>
      <vt:lpstr>SAĞLIK</vt:lpstr>
      <vt:lpstr>ERGOTERAPİ</vt:lpstr>
      <vt:lpstr>Ergoterapi, günlük fiziksel aktivitelerini yerine getirmekte bir engeli olan kişiler için uygulanır. Bir ağrı, yaralanma, hastalık, engel gibi durumlarda ortaya çıkan hareket kısıtlıklarına karşı geliştirilen ergoterapi, pek çok çocuk, yaşlı ve engelli bireylerde etkili sonuçlar elde edilmesini sağlar.  Ergoterapide kişilerin ilgi ve ihtiyaçlarına göre günlük aktivitelerin istenilen düzeylere çıkartılmasıyla günlük yaşama dahil olmaları amaçlanır. Ergoterapi uygulanan kişilere belirli cihazlar ve aparatlar yardımıyla ihtiyaçlarını giderebilmeleri imkanı sağlanır. </vt:lpstr>
      <vt:lpstr> </vt:lpstr>
      <vt:lpstr> </vt:lpstr>
      <vt:lpstr>Ergoterapi Nasıl Uygulanır? Öncelikle ergoterapistler, kişinin hareketleri nasıl yaptığına bakar ve bunu geliştirmeyi hedefler. Yani kişinin hareketleri daha kolay veya daha az acı verici şekilde yapabilmesini iyileştirmeye çalışır. İlk görüşmede ihtiyaçlar belirlenir. Daha sonrasında ergoterapi aktivitelerine geçmeden önce ergoterapist, terapiyi alacak kişiyi kendi alanında ziyaret edebilir. Bu birey bir çocuksa ergoterapist okula gidebilir, yaşlı bir kişi için eve ziyaret gerçekleştirebilir. Herhangi bir bastona veya mobilya gibi ürünlere ihtiyaç varsa bunlar giderilir. Günlük işlerin nasıl daha iyi yapılabileceğini söylerler. Ardından bir terapi planı hazırlanır. Motor becerilerin ve el-göz koordinasyonun geliştirilmesi için uygulama yapılır. </vt:lpstr>
      <vt:lpstr>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ERGOTERAPİ</dc:title>
  <dc:creator>ZEYNEP BİLGİN</dc:creator>
  <cp:lastModifiedBy>ZEYNEP BİLGİN</cp:lastModifiedBy>
  <cp:revision>1</cp:revision>
  <dcterms:created xsi:type="dcterms:W3CDTF">2023-11-15T13:48:18Z</dcterms:created>
  <dcterms:modified xsi:type="dcterms:W3CDTF">2023-11-16T17:59:21Z</dcterms:modified>
</cp:coreProperties>
</file>