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58" r:id="rId3"/>
    <p:sldId id="259" r:id="rId4"/>
    <p:sldId id="261" r:id="rId5"/>
    <p:sldId id="263" r:id="rId6"/>
    <p:sldId id="260" r:id="rId7"/>
    <p:sldId id="264" r:id="rId8"/>
    <p:sldId id="265"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02" autoAdjust="0"/>
    <p:restoredTop sz="94659" autoAdjust="0"/>
  </p:normalViewPr>
  <p:slideViewPr>
    <p:cSldViewPr>
      <p:cViewPr varScale="1">
        <p:scale>
          <a:sx n="111" d="100"/>
          <a:sy n="111" d="100"/>
        </p:scale>
        <p:origin x="-16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D9F75050-0E15-4C5B-92B0-66D068882F1F}" type="datetimeFigureOut">
              <a:rPr lang="tr-TR" smtClean="0"/>
              <a:pPr/>
              <a:t>29.11.2021</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D9F75050-0E15-4C5B-92B0-66D068882F1F}" type="datetimeFigureOut">
              <a:rPr lang="tr-TR" smtClean="0"/>
              <a:pPr/>
              <a:t>29.11.2021</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D9F75050-0E15-4C5B-92B0-66D068882F1F}" type="datetimeFigureOut">
              <a:rPr lang="tr-TR" smtClean="0"/>
              <a:pPr/>
              <a:t>29.11.2021</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B1DEFA8C-F947-479F-BE07-76B6B3F80BF1}"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29.11.2021</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D9F75050-0E15-4C5B-92B0-66D068882F1F}" type="datetimeFigureOut">
              <a:rPr lang="tr-TR" smtClean="0"/>
              <a:pPr/>
              <a:t>29.11.2021</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29.11.2021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29.11.2021</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pPr/>
              <a:t>29.11.2021</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pPr/>
              <a:t>29.11.2021</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F75050-0E15-4C5B-92B0-66D068882F1F}" type="datetimeFigureOut">
              <a:rPr lang="tr-TR" smtClean="0"/>
              <a:pPr/>
              <a:t>29.11.2021</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sozcu.com.tr/hayatim/yasam-haberleri/dunyanin-ilk-tarim-aniti-konyada" TargetMode="External"/><Relationship Id="rId2" Type="http://schemas.openxmlformats.org/officeDocument/2006/relationships/hyperlink" Target="http://www.scribd.com/doc/49965594/Eregli-Tarih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8" name="7 İçerik Yer Tutucusu"/>
          <p:cNvSpPr>
            <a:spLocks noGrp="1"/>
          </p:cNvSpPr>
          <p:nvPr>
            <p:ph idx="1"/>
          </p:nvPr>
        </p:nvSpPr>
        <p:spPr>
          <a:xfrm>
            <a:off x="428596" y="3643314"/>
            <a:ext cx="8229600" cy="3214686"/>
          </a:xfrm>
        </p:spPr>
        <p:txBody>
          <a:bodyPr/>
          <a:lstStyle/>
          <a:p>
            <a:r>
              <a:rPr lang="tr-TR" dirty="0" smtClean="0"/>
              <a:t>İvriz Kaya Anıtı</a:t>
            </a:r>
          </a:p>
          <a:p>
            <a:r>
              <a:rPr lang="tr-TR" dirty="0" smtClean="0"/>
              <a:t>Ümit Kocatürk</a:t>
            </a:r>
          </a:p>
          <a:p>
            <a:r>
              <a:rPr lang="tr-TR" dirty="0" smtClean="0"/>
              <a:t>Ankara Hacı Bayram Veli Üniversitesi</a:t>
            </a:r>
          </a:p>
          <a:p>
            <a:r>
              <a:rPr lang="tr-TR" dirty="0" smtClean="0"/>
              <a:t>İktisadi ve İdari Bilimler Fakültesi</a:t>
            </a:r>
          </a:p>
          <a:p>
            <a:r>
              <a:rPr lang="tr-TR" dirty="0" smtClean="0"/>
              <a:t>Maliye bölümü 2. sınıf</a:t>
            </a:r>
            <a:endParaRPr lang="tr-TR" dirty="0"/>
          </a:p>
        </p:txBody>
      </p:sp>
      <p:pic>
        <p:nvPicPr>
          <p:cNvPr id="9" name="8 Resim" descr="71966771_2973652565995912_6291746000486793216_n.jpg"/>
          <p:cNvPicPr>
            <a:picLocks noChangeAspect="1"/>
          </p:cNvPicPr>
          <p:nvPr/>
        </p:nvPicPr>
        <p:blipFill>
          <a:blip r:embed="rId2"/>
          <a:stretch>
            <a:fillRect/>
          </a:stretch>
        </p:blipFill>
        <p:spPr>
          <a:xfrm>
            <a:off x="0" y="0"/>
            <a:ext cx="9144000" cy="3600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3" name="2 İçerik Yer Tutucusu"/>
          <p:cNvSpPr>
            <a:spLocks noGrp="1"/>
          </p:cNvSpPr>
          <p:nvPr>
            <p:ph idx="1"/>
          </p:nvPr>
        </p:nvSpPr>
        <p:spPr/>
        <p:txBody>
          <a:bodyPr>
            <a:normAutofit/>
          </a:bodyPr>
          <a:lstStyle/>
          <a:p>
            <a:r>
              <a:rPr lang="tr-TR" sz="1600" dirty="0" smtClean="0"/>
              <a:t>Hasan Nar, Gülşah Kılıç ve Besim Süleyman Baş; </a:t>
            </a:r>
            <a:r>
              <a:rPr lang="tr-TR" sz="1600" u="sng" dirty="0" smtClean="0">
                <a:hlinkClick r:id="rId2"/>
              </a:rPr>
              <a:t>Geçmişten Günümüze Ereğli</a:t>
            </a:r>
            <a:r>
              <a:rPr lang="tr-TR" sz="1600" dirty="0" smtClean="0"/>
              <a:t>, Kasım 2009, </a:t>
            </a:r>
          </a:p>
          <a:p>
            <a:r>
              <a:rPr lang="tr-TR" sz="1600" dirty="0" smtClean="0">
                <a:hlinkClick r:id="rId3"/>
              </a:rPr>
              <a:t>https://www.sozcu.com.tr/hayatim/yasam-haberleri/dunyanin-ilk-tarim-aniti-konyada</a:t>
            </a:r>
            <a:endParaRPr lang="tr-TR" sz="1600" dirty="0" smtClean="0"/>
          </a:p>
          <a:p>
            <a:r>
              <a:rPr lang="tr-TR" sz="1600" dirty="0" smtClean="0"/>
              <a:t>www. Wikipedia.com.tr</a:t>
            </a:r>
            <a:endParaRPr lang="tr-T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İvriz Kaya Anıtı hakkında </a:t>
            </a:r>
            <a:endParaRPr lang="tr-TR" dirty="0"/>
          </a:p>
        </p:txBody>
      </p:sp>
      <p:sp>
        <p:nvSpPr>
          <p:cNvPr id="3" name="2 İçerik Yer Tutucusu"/>
          <p:cNvSpPr>
            <a:spLocks noGrp="1"/>
          </p:cNvSpPr>
          <p:nvPr>
            <p:ph idx="1"/>
          </p:nvPr>
        </p:nvSpPr>
        <p:spPr/>
        <p:txBody>
          <a:bodyPr/>
          <a:lstStyle/>
          <a:p>
            <a:r>
              <a:rPr lang="tr-TR" dirty="0" smtClean="0"/>
              <a:t>İvriz Kaya Anıtının konumu</a:t>
            </a:r>
          </a:p>
          <a:p>
            <a:r>
              <a:rPr lang="tr-TR" dirty="0" smtClean="0"/>
              <a:t>İvriz Kaya Anıtının tarihi</a:t>
            </a:r>
          </a:p>
          <a:p>
            <a:r>
              <a:rPr lang="tr-TR" dirty="0" smtClean="0"/>
              <a:t>İvriz Kaya Anıtının efsanesi</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14290"/>
            <a:ext cx="8229600" cy="2286016"/>
          </a:xfrm>
        </p:spPr>
        <p:txBody>
          <a:bodyPr>
            <a:normAutofit/>
          </a:bodyPr>
          <a:lstStyle/>
          <a:p>
            <a:r>
              <a:rPr lang="tr-TR" sz="2400" dirty="0" smtClean="0"/>
              <a:t>Konya ilinin  Ereğli ilçesine 12 km. uzaklıkta, Halkapınar ilçesi sınırları içerisinde İvriz çayı’nın kaynak başındadır. Geç Hitit dönemi eseridir. Dünyadaki ilk yazılı tarım anıtı ve dünya tarihindeki ilk yazılı kabartma kaya anıtı olma özellikleri var</a:t>
            </a:r>
            <a:endParaRPr lang="tr-TR" sz="2400" dirty="0"/>
          </a:p>
        </p:txBody>
      </p:sp>
      <p:pic>
        <p:nvPicPr>
          <p:cNvPr id="5" name="4 Resim" descr="2753643_1f872967a25d79a4e188376cd8942cbd_640x640.jpg"/>
          <p:cNvPicPr>
            <a:picLocks noChangeAspect="1"/>
          </p:cNvPicPr>
          <p:nvPr/>
        </p:nvPicPr>
        <p:blipFill>
          <a:blip r:embed="rId2"/>
          <a:stretch>
            <a:fillRect/>
          </a:stretch>
        </p:blipFill>
        <p:spPr>
          <a:xfrm>
            <a:off x="0" y="2643158"/>
            <a:ext cx="9144000" cy="42148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14290"/>
            <a:ext cx="8229600" cy="4572000"/>
          </a:xfrm>
        </p:spPr>
        <p:txBody>
          <a:bodyPr>
            <a:normAutofit fontScale="92500" lnSpcReduction="20000"/>
          </a:bodyPr>
          <a:lstStyle/>
          <a:p>
            <a:r>
              <a:rPr lang="tr-TR" dirty="0" smtClean="0"/>
              <a:t>Hitit devletlerinden biri olan Tuvana krallığının  başkenti Ereğli’dir.</a:t>
            </a:r>
          </a:p>
          <a:p>
            <a:r>
              <a:rPr lang="tr-TR" dirty="0" smtClean="0"/>
              <a:t>Bu krallık ön hitit döneminde kurulmuştur.</a:t>
            </a:r>
          </a:p>
          <a:p>
            <a:r>
              <a:rPr lang="tr-TR" dirty="0" smtClean="0"/>
              <a:t>İvriz Kaya Anıtının Ereğli bölgesine yapılma sebepleri başlıca şunlardır;</a:t>
            </a:r>
          </a:p>
          <a:p>
            <a:r>
              <a:rPr lang="tr-TR" dirty="0" smtClean="0"/>
              <a:t>Hititler ovalara su veren kaynakları anıtlaştırmışlardır.Örneğin Eflatunpınar Hitit Su Anıtı/Beyşehir</a:t>
            </a:r>
            <a:endParaRPr lang="tr-TR" b="1" dirty="0" smtClean="0">
              <a:latin typeface="+mj-lt"/>
            </a:endParaRPr>
          </a:p>
          <a:p>
            <a:r>
              <a:rPr lang="tr-TR" dirty="0" smtClean="0"/>
              <a:t>Toroslara sınır olması ve tek geçidin gülek geçidi olması sebebiyle  doğal bir savunma sağladığı için yapılmıştır.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ONYA Beyşehir Eflatunpınarı Hitit Anıt Çeşmesi Servet UYGUN  (3).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357158" y="285728"/>
            <a:ext cx="8229600" cy="4572000"/>
          </a:xfrm>
        </p:spPr>
        <p:txBody>
          <a:bodyPr>
            <a:normAutofit fontScale="92500" lnSpcReduction="10000"/>
          </a:bodyPr>
          <a:lstStyle/>
          <a:p>
            <a:r>
              <a:rPr lang="tr-TR" dirty="0" smtClean="0"/>
              <a:t>İvriz Kaya Anıtı Kral Varpalavas tarafından 8. yüzyılda yaptırıldığı varsayılmaktadır.</a:t>
            </a:r>
          </a:p>
          <a:p>
            <a:r>
              <a:rPr lang="tr-TR" dirty="0" smtClean="0"/>
              <a:t>Konya Hititlerin buğday ambarı olmuştur.</a:t>
            </a:r>
          </a:p>
          <a:p>
            <a:r>
              <a:rPr lang="tr-TR" dirty="0" smtClean="0"/>
              <a:t>Hititler Konya’nın ovalarında buğday, dağlık kesimlerinde ise üzüm yetiştirmişlerdir.</a:t>
            </a:r>
          </a:p>
          <a:p>
            <a:r>
              <a:rPr lang="tr-TR" dirty="0" smtClean="0"/>
              <a:t>Bunu ivriz kaya anıtından öğreniyoruz.</a:t>
            </a:r>
          </a:p>
          <a:p>
            <a:r>
              <a:rPr lang="tr-TR" dirty="0" smtClean="0"/>
              <a:t>İvriz kaya anıtı yaklaşık 3 bin yıllık bir kabartmadır. </a:t>
            </a:r>
          </a:p>
          <a:p>
            <a:r>
              <a:rPr lang="tr-TR" dirty="0" smtClean="0"/>
              <a:t>2017 yılında UNESCO Dünya mirası geçici listesine alınmıştır.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5" name="4 İçerik Yer Tutucusu"/>
          <p:cNvSpPr>
            <a:spLocks noGrp="1"/>
          </p:cNvSpPr>
          <p:nvPr>
            <p:ph idx="1"/>
          </p:nvPr>
        </p:nvSpPr>
        <p:spPr>
          <a:xfrm>
            <a:off x="428596" y="3214686"/>
            <a:ext cx="8229600" cy="3240122"/>
          </a:xfrm>
        </p:spPr>
        <p:txBody>
          <a:bodyPr>
            <a:normAutofit lnSpcReduction="10000"/>
          </a:bodyPr>
          <a:lstStyle/>
          <a:p>
            <a:r>
              <a:rPr lang="tr-TR" dirty="0" smtClean="0"/>
              <a:t>Anıtta sol tarafta  Tarhundas tuvana krallığının baş ilahı, sağ tarafta ise kral Varpalavas resmedilmiştir.</a:t>
            </a:r>
          </a:p>
          <a:p>
            <a:r>
              <a:rPr lang="tr-TR" dirty="0" smtClean="0"/>
              <a:t>Bu anıtta Varpalavas diz çökmüş bir şekilde dua ederken Tarhundas ellerinde  başak ve üzüm salkımı ile resmedilmiştir.</a:t>
            </a:r>
          </a:p>
          <a:p>
            <a:pPr>
              <a:buNone/>
            </a:pPr>
            <a:r>
              <a:rPr lang="tr-TR" dirty="0" smtClean="0"/>
              <a:t> </a:t>
            </a:r>
            <a:endParaRPr lang="tr-TR" dirty="0"/>
          </a:p>
        </p:txBody>
      </p:sp>
      <p:pic>
        <p:nvPicPr>
          <p:cNvPr id="6" name="5 Resim" descr="5f1a8a4b0f254429ac73f1c1.jpg"/>
          <p:cNvPicPr>
            <a:picLocks noChangeAspect="1"/>
          </p:cNvPicPr>
          <p:nvPr/>
        </p:nvPicPr>
        <p:blipFill>
          <a:blip r:embed="rId2"/>
          <a:stretch>
            <a:fillRect/>
          </a:stretch>
        </p:blipFill>
        <p:spPr>
          <a:xfrm>
            <a:off x="0" y="0"/>
            <a:ext cx="9144000" cy="31432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428604"/>
            <a:ext cx="8229600" cy="4572000"/>
          </a:xfrm>
        </p:spPr>
        <p:txBody>
          <a:bodyPr/>
          <a:lstStyle/>
          <a:p>
            <a:r>
              <a:rPr lang="tr-TR" dirty="0" smtClean="0"/>
              <a:t>Varpalavas ve Tarhundas arasındaki hiyeroglif yazıda ” Ben hakim ve kahraman Tuvana Kralı Varpalavas; sarayda bir prens iken, bu asmaları diktim, Tarhundas onlara bereket ve bolluk versin’’yazılıdır.</a:t>
            </a:r>
          </a:p>
          <a:p>
            <a:r>
              <a:rPr lang="tr-TR" dirty="0" smtClean="0"/>
              <a:t>Hititler tanrılara şükranlarını sunmak için kabartma sanatını kullanarak su kaynaklarının yakın anıtlar yapmışlardır.</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3357562"/>
            <a:ext cx="8229600" cy="3097246"/>
          </a:xfrm>
        </p:spPr>
        <p:txBody>
          <a:bodyPr>
            <a:normAutofit fontScale="92500" lnSpcReduction="10000"/>
          </a:bodyPr>
          <a:lstStyle/>
          <a:p>
            <a:r>
              <a:rPr lang="tr-TR" dirty="0" smtClean="0"/>
              <a:t>UNESCO geçici miras listesine alındıktan sonra bir çok ziyaretçinin ilgisini çekmeye başlamıştır.</a:t>
            </a:r>
          </a:p>
          <a:p>
            <a:r>
              <a:rPr lang="tr-TR" dirty="0" smtClean="0"/>
              <a:t>UNESCO miras listesine alındıktan sonra daha fazla ziyaretçinin geleceği ve çevrenin ekonomik ve sosyal açıdan daha iyi konuma geleceği tahmin edilmektedir.</a:t>
            </a:r>
          </a:p>
        </p:txBody>
      </p:sp>
      <p:pic>
        <p:nvPicPr>
          <p:cNvPr id="4" name="3 Resim" descr="441170.jpg"/>
          <p:cNvPicPr>
            <a:picLocks noChangeAspect="1"/>
          </p:cNvPicPr>
          <p:nvPr/>
        </p:nvPicPr>
        <p:blipFill>
          <a:blip r:embed="rId2"/>
          <a:stretch>
            <a:fillRect/>
          </a:stretch>
        </p:blipFill>
        <p:spPr>
          <a:xfrm>
            <a:off x="0" y="0"/>
            <a:ext cx="9144000" cy="328612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106</TotalTime>
  <Words>310</Words>
  <PresentationFormat>Ekran Gösterisi (4:3)</PresentationFormat>
  <Paragraphs>32</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Canlı</vt:lpstr>
      <vt:lpstr>Slayt 1</vt:lpstr>
      <vt:lpstr>İvriz Kaya Anıtı hakkında </vt:lpstr>
      <vt:lpstr>Slayt 3</vt:lpstr>
      <vt:lpstr>Slayt 4</vt:lpstr>
      <vt:lpstr>Slayt 5</vt:lpstr>
      <vt:lpstr>Slayt 6</vt:lpstr>
      <vt:lpstr>Slayt 7</vt:lpstr>
      <vt:lpstr>Slayt 8</vt:lpstr>
      <vt:lpstr>Slayt 9</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Win193</dc:creator>
  <cp:lastModifiedBy>Cafe Office</cp:lastModifiedBy>
  <cp:revision>11</cp:revision>
  <dcterms:created xsi:type="dcterms:W3CDTF">2019-03-07T14:57:50Z</dcterms:created>
  <dcterms:modified xsi:type="dcterms:W3CDTF">2021-11-29T14:12:34Z</dcterms:modified>
</cp:coreProperties>
</file>