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6" r:id="rId4"/>
    <p:sldId id="259" r:id="rId5"/>
    <p:sldId id="260" r:id="rId6"/>
    <p:sldId id="268" r:id="rId7"/>
    <p:sldId id="262" r:id="rId8"/>
    <p:sldId id="263"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78354-4274-4CD4-92D5-7D0F35003B3E}" type="datetimeFigureOut">
              <a:rPr lang="tr-TR" smtClean="0"/>
              <a:t>3.12.2021</a:t>
            </a:fld>
            <a:endParaRPr lang="tr-T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65EA0-7848-45C0-BDC2-1B92885208C2}" type="slidenum">
              <a:rPr lang="tr-TR" smtClean="0"/>
              <a:t>‹#›</a:t>
            </a:fld>
            <a:endParaRPr lang="tr-TR" dirty="0"/>
          </a:p>
        </p:txBody>
      </p:sp>
    </p:spTree>
    <p:extLst>
      <p:ext uri="{BB962C8B-B14F-4D97-AF65-F5344CB8AC3E}">
        <p14:creationId xmlns:p14="http://schemas.microsoft.com/office/powerpoint/2010/main" val="2770077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95EEE-030F-42B6-BD5B-81AFFEA1AC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43251032-274C-4EB9-9943-0E6C43EEC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98215A30-CC5A-4EB0-81C2-2F9964356968}"/>
              </a:ext>
            </a:extLst>
          </p:cNvPr>
          <p:cNvSpPr>
            <a:spLocks noGrp="1"/>
          </p:cNvSpPr>
          <p:nvPr>
            <p:ph type="dt" sz="half" idx="10"/>
          </p:nvPr>
        </p:nvSpPr>
        <p:spPr/>
        <p:txBody>
          <a:bodyPr/>
          <a:lstStyle/>
          <a:p>
            <a:fld id="{78462073-4D6F-40F9-B786-526705B663B8}" type="datetime1">
              <a:rPr lang="tr-TR" smtClean="0"/>
              <a:t>3.12.2021</a:t>
            </a:fld>
            <a:endParaRPr lang="tr-TR" dirty="0"/>
          </a:p>
        </p:txBody>
      </p:sp>
      <p:sp>
        <p:nvSpPr>
          <p:cNvPr id="5" name="Footer Placeholder 4">
            <a:extLst>
              <a:ext uri="{FF2B5EF4-FFF2-40B4-BE49-F238E27FC236}">
                <a16:creationId xmlns:a16="http://schemas.microsoft.com/office/drawing/2014/main" id="{AF93726A-57D2-4449-BF30-60F9D0B7875C}"/>
              </a:ext>
            </a:extLst>
          </p:cNvPr>
          <p:cNvSpPr>
            <a:spLocks noGrp="1"/>
          </p:cNvSpPr>
          <p:nvPr>
            <p:ph type="ftr" sz="quarter" idx="11"/>
          </p:nvPr>
        </p:nvSpPr>
        <p:spPr/>
        <p:txBody>
          <a:bodyPr/>
          <a:lstStyle/>
          <a:p>
            <a:endParaRPr lang="tr-TR" dirty="0"/>
          </a:p>
        </p:txBody>
      </p:sp>
      <p:sp>
        <p:nvSpPr>
          <p:cNvPr id="6" name="Slide Number Placeholder 5">
            <a:extLst>
              <a:ext uri="{FF2B5EF4-FFF2-40B4-BE49-F238E27FC236}">
                <a16:creationId xmlns:a16="http://schemas.microsoft.com/office/drawing/2014/main" id="{9AB2D5D0-7F46-472E-8988-B36BB4D1F056}"/>
              </a:ext>
            </a:extLst>
          </p:cNvPr>
          <p:cNvSpPr>
            <a:spLocks noGrp="1"/>
          </p:cNvSpPr>
          <p:nvPr>
            <p:ph type="sldNum" sz="quarter" idx="12"/>
          </p:nvPr>
        </p:nvSpPr>
        <p:spPr/>
        <p:txBody>
          <a:bodyPr/>
          <a:lstStyle/>
          <a:p>
            <a:fld id="{3F1A131D-8191-49E1-AA46-E8F96DDF566E}" type="slidenum">
              <a:rPr lang="tr-TR" smtClean="0"/>
              <a:t>‹#›</a:t>
            </a:fld>
            <a:endParaRPr lang="tr-TR" dirty="0"/>
          </a:p>
        </p:txBody>
      </p:sp>
    </p:spTree>
    <p:extLst>
      <p:ext uri="{BB962C8B-B14F-4D97-AF65-F5344CB8AC3E}">
        <p14:creationId xmlns:p14="http://schemas.microsoft.com/office/powerpoint/2010/main" val="145603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D9AE-526E-42C4-AC82-184B110649B5}"/>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D0982756-BF96-4A0C-9366-0AC712E4D5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3C309A46-690E-4D0B-9DED-2F4E5AC3FC58}"/>
              </a:ext>
            </a:extLst>
          </p:cNvPr>
          <p:cNvSpPr>
            <a:spLocks noGrp="1"/>
          </p:cNvSpPr>
          <p:nvPr>
            <p:ph type="dt" sz="half" idx="10"/>
          </p:nvPr>
        </p:nvSpPr>
        <p:spPr/>
        <p:txBody>
          <a:bodyPr/>
          <a:lstStyle/>
          <a:p>
            <a:fld id="{5FDD1F29-1EE4-478D-9C30-6F0295735ED5}" type="datetime1">
              <a:rPr lang="tr-TR" smtClean="0"/>
              <a:t>3.12.2021</a:t>
            </a:fld>
            <a:endParaRPr lang="tr-TR" dirty="0"/>
          </a:p>
        </p:txBody>
      </p:sp>
      <p:sp>
        <p:nvSpPr>
          <p:cNvPr id="5" name="Footer Placeholder 4">
            <a:extLst>
              <a:ext uri="{FF2B5EF4-FFF2-40B4-BE49-F238E27FC236}">
                <a16:creationId xmlns:a16="http://schemas.microsoft.com/office/drawing/2014/main" id="{2C3007EC-6661-416B-A174-FB43743B685C}"/>
              </a:ext>
            </a:extLst>
          </p:cNvPr>
          <p:cNvSpPr>
            <a:spLocks noGrp="1"/>
          </p:cNvSpPr>
          <p:nvPr>
            <p:ph type="ftr" sz="quarter" idx="11"/>
          </p:nvPr>
        </p:nvSpPr>
        <p:spPr/>
        <p:txBody>
          <a:bodyPr/>
          <a:lstStyle/>
          <a:p>
            <a:endParaRPr lang="tr-TR" dirty="0"/>
          </a:p>
        </p:txBody>
      </p:sp>
      <p:sp>
        <p:nvSpPr>
          <p:cNvPr id="6" name="Slide Number Placeholder 5">
            <a:extLst>
              <a:ext uri="{FF2B5EF4-FFF2-40B4-BE49-F238E27FC236}">
                <a16:creationId xmlns:a16="http://schemas.microsoft.com/office/drawing/2014/main" id="{B8529B6D-42B0-4FB3-8719-86F165B75970}"/>
              </a:ext>
            </a:extLst>
          </p:cNvPr>
          <p:cNvSpPr>
            <a:spLocks noGrp="1"/>
          </p:cNvSpPr>
          <p:nvPr>
            <p:ph type="sldNum" sz="quarter" idx="12"/>
          </p:nvPr>
        </p:nvSpPr>
        <p:spPr/>
        <p:txBody>
          <a:bodyPr/>
          <a:lstStyle/>
          <a:p>
            <a:fld id="{3F1A131D-8191-49E1-AA46-E8F96DDF566E}" type="slidenum">
              <a:rPr lang="tr-TR" smtClean="0"/>
              <a:t>‹#›</a:t>
            </a:fld>
            <a:endParaRPr lang="tr-TR" dirty="0"/>
          </a:p>
        </p:txBody>
      </p:sp>
    </p:spTree>
    <p:extLst>
      <p:ext uri="{BB962C8B-B14F-4D97-AF65-F5344CB8AC3E}">
        <p14:creationId xmlns:p14="http://schemas.microsoft.com/office/powerpoint/2010/main" val="420405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DCAE9C-A40E-4C92-925A-B5A7E6CD7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691BB9F9-FEC6-44A7-A2CA-E79A81A351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29D13A2-C100-4376-A118-5404AA74D94F}"/>
              </a:ext>
            </a:extLst>
          </p:cNvPr>
          <p:cNvSpPr>
            <a:spLocks noGrp="1"/>
          </p:cNvSpPr>
          <p:nvPr>
            <p:ph type="dt" sz="half" idx="10"/>
          </p:nvPr>
        </p:nvSpPr>
        <p:spPr/>
        <p:txBody>
          <a:bodyPr/>
          <a:lstStyle/>
          <a:p>
            <a:fld id="{1CED228E-6A2B-48CD-9627-2B7230D103EE}" type="datetime1">
              <a:rPr lang="tr-TR" smtClean="0"/>
              <a:t>3.12.2021</a:t>
            </a:fld>
            <a:endParaRPr lang="tr-TR" dirty="0"/>
          </a:p>
        </p:txBody>
      </p:sp>
      <p:sp>
        <p:nvSpPr>
          <p:cNvPr id="5" name="Footer Placeholder 4">
            <a:extLst>
              <a:ext uri="{FF2B5EF4-FFF2-40B4-BE49-F238E27FC236}">
                <a16:creationId xmlns:a16="http://schemas.microsoft.com/office/drawing/2014/main" id="{5A703A5F-DCF7-47E4-83B5-9C143AA5C04A}"/>
              </a:ext>
            </a:extLst>
          </p:cNvPr>
          <p:cNvSpPr>
            <a:spLocks noGrp="1"/>
          </p:cNvSpPr>
          <p:nvPr>
            <p:ph type="ftr" sz="quarter" idx="11"/>
          </p:nvPr>
        </p:nvSpPr>
        <p:spPr/>
        <p:txBody>
          <a:bodyPr/>
          <a:lstStyle/>
          <a:p>
            <a:endParaRPr lang="tr-TR" dirty="0"/>
          </a:p>
        </p:txBody>
      </p:sp>
      <p:sp>
        <p:nvSpPr>
          <p:cNvPr id="6" name="Slide Number Placeholder 5">
            <a:extLst>
              <a:ext uri="{FF2B5EF4-FFF2-40B4-BE49-F238E27FC236}">
                <a16:creationId xmlns:a16="http://schemas.microsoft.com/office/drawing/2014/main" id="{FB407843-AA9C-4452-A3E1-2B1D50AA61D8}"/>
              </a:ext>
            </a:extLst>
          </p:cNvPr>
          <p:cNvSpPr>
            <a:spLocks noGrp="1"/>
          </p:cNvSpPr>
          <p:nvPr>
            <p:ph type="sldNum" sz="quarter" idx="12"/>
          </p:nvPr>
        </p:nvSpPr>
        <p:spPr/>
        <p:txBody>
          <a:bodyPr/>
          <a:lstStyle/>
          <a:p>
            <a:fld id="{3F1A131D-8191-49E1-AA46-E8F96DDF566E}" type="slidenum">
              <a:rPr lang="tr-TR" smtClean="0"/>
              <a:t>‹#›</a:t>
            </a:fld>
            <a:endParaRPr lang="tr-TR" dirty="0"/>
          </a:p>
        </p:txBody>
      </p:sp>
    </p:spTree>
    <p:extLst>
      <p:ext uri="{BB962C8B-B14F-4D97-AF65-F5344CB8AC3E}">
        <p14:creationId xmlns:p14="http://schemas.microsoft.com/office/powerpoint/2010/main" val="756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5ABF-6A77-40AE-936C-F9951656F02A}"/>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CC46E0CD-2C74-482C-BC2B-ADE8D8A188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19E680DD-C46F-4EA0-A075-877EB31FBD18}"/>
              </a:ext>
            </a:extLst>
          </p:cNvPr>
          <p:cNvSpPr>
            <a:spLocks noGrp="1"/>
          </p:cNvSpPr>
          <p:nvPr>
            <p:ph type="dt" sz="half" idx="10"/>
          </p:nvPr>
        </p:nvSpPr>
        <p:spPr/>
        <p:txBody>
          <a:bodyPr/>
          <a:lstStyle/>
          <a:p>
            <a:fld id="{F3F17982-9065-460A-B9F4-6C2258010444}" type="datetime1">
              <a:rPr lang="tr-TR" smtClean="0"/>
              <a:t>3.12.2021</a:t>
            </a:fld>
            <a:endParaRPr lang="tr-TR" dirty="0"/>
          </a:p>
        </p:txBody>
      </p:sp>
      <p:sp>
        <p:nvSpPr>
          <p:cNvPr id="5" name="Footer Placeholder 4">
            <a:extLst>
              <a:ext uri="{FF2B5EF4-FFF2-40B4-BE49-F238E27FC236}">
                <a16:creationId xmlns:a16="http://schemas.microsoft.com/office/drawing/2014/main" id="{0A57C3A0-6023-45C1-98AD-44B84BF50C50}"/>
              </a:ext>
            </a:extLst>
          </p:cNvPr>
          <p:cNvSpPr>
            <a:spLocks noGrp="1"/>
          </p:cNvSpPr>
          <p:nvPr>
            <p:ph type="ftr" sz="quarter" idx="11"/>
          </p:nvPr>
        </p:nvSpPr>
        <p:spPr/>
        <p:txBody>
          <a:bodyPr/>
          <a:lstStyle/>
          <a:p>
            <a:endParaRPr lang="tr-TR" dirty="0"/>
          </a:p>
        </p:txBody>
      </p:sp>
      <p:sp>
        <p:nvSpPr>
          <p:cNvPr id="6" name="Slide Number Placeholder 5">
            <a:extLst>
              <a:ext uri="{FF2B5EF4-FFF2-40B4-BE49-F238E27FC236}">
                <a16:creationId xmlns:a16="http://schemas.microsoft.com/office/drawing/2014/main" id="{9F7976BF-368D-44F5-B13A-055BB6BD129F}"/>
              </a:ext>
            </a:extLst>
          </p:cNvPr>
          <p:cNvSpPr>
            <a:spLocks noGrp="1"/>
          </p:cNvSpPr>
          <p:nvPr>
            <p:ph type="sldNum" sz="quarter" idx="12"/>
          </p:nvPr>
        </p:nvSpPr>
        <p:spPr/>
        <p:txBody>
          <a:bodyPr/>
          <a:lstStyle/>
          <a:p>
            <a:fld id="{3F1A131D-8191-49E1-AA46-E8F96DDF566E}" type="slidenum">
              <a:rPr lang="tr-TR" smtClean="0"/>
              <a:t>‹#›</a:t>
            </a:fld>
            <a:endParaRPr lang="tr-TR" dirty="0"/>
          </a:p>
        </p:txBody>
      </p:sp>
    </p:spTree>
    <p:extLst>
      <p:ext uri="{BB962C8B-B14F-4D97-AF65-F5344CB8AC3E}">
        <p14:creationId xmlns:p14="http://schemas.microsoft.com/office/powerpoint/2010/main" val="370467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100E-3903-485A-926F-3FE8592639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2FAB8DBB-0E33-44A4-8413-76FD890C4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827513-5F53-4FC7-B038-EEC53263AFDE}"/>
              </a:ext>
            </a:extLst>
          </p:cNvPr>
          <p:cNvSpPr>
            <a:spLocks noGrp="1"/>
          </p:cNvSpPr>
          <p:nvPr>
            <p:ph type="dt" sz="half" idx="10"/>
          </p:nvPr>
        </p:nvSpPr>
        <p:spPr/>
        <p:txBody>
          <a:bodyPr/>
          <a:lstStyle/>
          <a:p>
            <a:fld id="{229B99EB-3B83-4CFF-9258-EAA04E2F233C}" type="datetime1">
              <a:rPr lang="tr-TR" smtClean="0"/>
              <a:t>3.12.2021</a:t>
            </a:fld>
            <a:endParaRPr lang="tr-TR" dirty="0"/>
          </a:p>
        </p:txBody>
      </p:sp>
      <p:sp>
        <p:nvSpPr>
          <p:cNvPr id="5" name="Footer Placeholder 4">
            <a:extLst>
              <a:ext uri="{FF2B5EF4-FFF2-40B4-BE49-F238E27FC236}">
                <a16:creationId xmlns:a16="http://schemas.microsoft.com/office/drawing/2014/main" id="{E7CC39A4-04F4-4B82-9D89-911237CCD35C}"/>
              </a:ext>
            </a:extLst>
          </p:cNvPr>
          <p:cNvSpPr>
            <a:spLocks noGrp="1"/>
          </p:cNvSpPr>
          <p:nvPr>
            <p:ph type="ftr" sz="quarter" idx="11"/>
          </p:nvPr>
        </p:nvSpPr>
        <p:spPr/>
        <p:txBody>
          <a:bodyPr/>
          <a:lstStyle/>
          <a:p>
            <a:endParaRPr lang="tr-TR" dirty="0"/>
          </a:p>
        </p:txBody>
      </p:sp>
      <p:sp>
        <p:nvSpPr>
          <p:cNvPr id="6" name="Slide Number Placeholder 5">
            <a:extLst>
              <a:ext uri="{FF2B5EF4-FFF2-40B4-BE49-F238E27FC236}">
                <a16:creationId xmlns:a16="http://schemas.microsoft.com/office/drawing/2014/main" id="{E9939C0D-E5F3-4D18-9BC2-6962EFACEDAC}"/>
              </a:ext>
            </a:extLst>
          </p:cNvPr>
          <p:cNvSpPr>
            <a:spLocks noGrp="1"/>
          </p:cNvSpPr>
          <p:nvPr>
            <p:ph type="sldNum" sz="quarter" idx="12"/>
          </p:nvPr>
        </p:nvSpPr>
        <p:spPr/>
        <p:txBody>
          <a:bodyPr/>
          <a:lstStyle/>
          <a:p>
            <a:fld id="{3F1A131D-8191-49E1-AA46-E8F96DDF566E}" type="slidenum">
              <a:rPr lang="tr-TR" smtClean="0"/>
              <a:t>‹#›</a:t>
            </a:fld>
            <a:endParaRPr lang="tr-TR" dirty="0"/>
          </a:p>
        </p:txBody>
      </p:sp>
    </p:spTree>
    <p:extLst>
      <p:ext uri="{BB962C8B-B14F-4D97-AF65-F5344CB8AC3E}">
        <p14:creationId xmlns:p14="http://schemas.microsoft.com/office/powerpoint/2010/main" val="8469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94414-6AB5-4740-A007-D12C9DEB6CE2}"/>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3EF2222-E1F3-4A32-95A2-1204F63FBD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5005E1B1-9ADF-4D00-80AB-41F38A65C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9060C814-104D-4C6E-BDBE-A324D5FC4435}"/>
              </a:ext>
            </a:extLst>
          </p:cNvPr>
          <p:cNvSpPr>
            <a:spLocks noGrp="1"/>
          </p:cNvSpPr>
          <p:nvPr>
            <p:ph type="dt" sz="half" idx="10"/>
          </p:nvPr>
        </p:nvSpPr>
        <p:spPr/>
        <p:txBody>
          <a:bodyPr/>
          <a:lstStyle/>
          <a:p>
            <a:fld id="{FCE0F63A-3F66-444D-94E9-2048FC2E7A54}" type="datetime1">
              <a:rPr lang="tr-TR" smtClean="0"/>
              <a:t>3.12.2021</a:t>
            </a:fld>
            <a:endParaRPr lang="tr-TR" dirty="0"/>
          </a:p>
        </p:txBody>
      </p:sp>
      <p:sp>
        <p:nvSpPr>
          <p:cNvPr id="6" name="Footer Placeholder 5">
            <a:extLst>
              <a:ext uri="{FF2B5EF4-FFF2-40B4-BE49-F238E27FC236}">
                <a16:creationId xmlns:a16="http://schemas.microsoft.com/office/drawing/2014/main" id="{6EEC8115-C3CA-4C1F-925D-54DE39565D83}"/>
              </a:ext>
            </a:extLst>
          </p:cNvPr>
          <p:cNvSpPr>
            <a:spLocks noGrp="1"/>
          </p:cNvSpPr>
          <p:nvPr>
            <p:ph type="ftr" sz="quarter" idx="11"/>
          </p:nvPr>
        </p:nvSpPr>
        <p:spPr/>
        <p:txBody>
          <a:bodyPr/>
          <a:lstStyle/>
          <a:p>
            <a:endParaRPr lang="tr-TR" dirty="0"/>
          </a:p>
        </p:txBody>
      </p:sp>
      <p:sp>
        <p:nvSpPr>
          <p:cNvPr id="7" name="Slide Number Placeholder 6">
            <a:extLst>
              <a:ext uri="{FF2B5EF4-FFF2-40B4-BE49-F238E27FC236}">
                <a16:creationId xmlns:a16="http://schemas.microsoft.com/office/drawing/2014/main" id="{EA651C4A-3A7C-4143-990D-DB499B5089C3}"/>
              </a:ext>
            </a:extLst>
          </p:cNvPr>
          <p:cNvSpPr>
            <a:spLocks noGrp="1"/>
          </p:cNvSpPr>
          <p:nvPr>
            <p:ph type="sldNum" sz="quarter" idx="12"/>
          </p:nvPr>
        </p:nvSpPr>
        <p:spPr/>
        <p:txBody>
          <a:bodyPr/>
          <a:lstStyle/>
          <a:p>
            <a:fld id="{3F1A131D-8191-49E1-AA46-E8F96DDF566E}" type="slidenum">
              <a:rPr lang="tr-TR" smtClean="0"/>
              <a:t>‹#›</a:t>
            </a:fld>
            <a:endParaRPr lang="tr-TR" dirty="0"/>
          </a:p>
        </p:txBody>
      </p:sp>
    </p:spTree>
    <p:extLst>
      <p:ext uri="{BB962C8B-B14F-4D97-AF65-F5344CB8AC3E}">
        <p14:creationId xmlns:p14="http://schemas.microsoft.com/office/powerpoint/2010/main" val="4275443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A9AD-3783-4813-8C96-CE09540BBA66}"/>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435B0CB6-9E4E-439D-829E-7954458BF5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B9B6FA-ADEF-484A-8FF5-2E0360A976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E36DEB4-698C-451B-B6F1-28E27AC82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A8511B-40D5-4E7E-A574-820B8AA752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10D106C-6B8B-4B4A-A761-8EAF5CAE662E}"/>
              </a:ext>
            </a:extLst>
          </p:cNvPr>
          <p:cNvSpPr>
            <a:spLocks noGrp="1"/>
          </p:cNvSpPr>
          <p:nvPr>
            <p:ph type="dt" sz="half" idx="10"/>
          </p:nvPr>
        </p:nvSpPr>
        <p:spPr/>
        <p:txBody>
          <a:bodyPr/>
          <a:lstStyle/>
          <a:p>
            <a:fld id="{9F28E392-DB77-4187-B7AE-D1206D1DCD9E}" type="datetime1">
              <a:rPr lang="tr-TR" smtClean="0"/>
              <a:t>3.12.2021</a:t>
            </a:fld>
            <a:endParaRPr lang="tr-TR" dirty="0"/>
          </a:p>
        </p:txBody>
      </p:sp>
      <p:sp>
        <p:nvSpPr>
          <p:cNvPr id="8" name="Footer Placeholder 7">
            <a:extLst>
              <a:ext uri="{FF2B5EF4-FFF2-40B4-BE49-F238E27FC236}">
                <a16:creationId xmlns:a16="http://schemas.microsoft.com/office/drawing/2014/main" id="{7CAC0239-89EC-4F83-8B94-C039266F040E}"/>
              </a:ext>
            </a:extLst>
          </p:cNvPr>
          <p:cNvSpPr>
            <a:spLocks noGrp="1"/>
          </p:cNvSpPr>
          <p:nvPr>
            <p:ph type="ftr" sz="quarter" idx="11"/>
          </p:nvPr>
        </p:nvSpPr>
        <p:spPr/>
        <p:txBody>
          <a:bodyPr/>
          <a:lstStyle/>
          <a:p>
            <a:endParaRPr lang="tr-TR" dirty="0"/>
          </a:p>
        </p:txBody>
      </p:sp>
      <p:sp>
        <p:nvSpPr>
          <p:cNvPr id="9" name="Slide Number Placeholder 8">
            <a:extLst>
              <a:ext uri="{FF2B5EF4-FFF2-40B4-BE49-F238E27FC236}">
                <a16:creationId xmlns:a16="http://schemas.microsoft.com/office/drawing/2014/main" id="{0AF40C60-C766-4C36-93FA-ABF96407F62F}"/>
              </a:ext>
            </a:extLst>
          </p:cNvPr>
          <p:cNvSpPr>
            <a:spLocks noGrp="1"/>
          </p:cNvSpPr>
          <p:nvPr>
            <p:ph type="sldNum" sz="quarter" idx="12"/>
          </p:nvPr>
        </p:nvSpPr>
        <p:spPr/>
        <p:txBody>
          <a:bodyPr/>
          <a:lstStyle/>
          <a:p>
            <a:fld id="{3F1A131D-8191-49E1-AA46-E8F96DDF566E}" type="slidenum">
              <a:rPr lang="tr-TR" smtClean="0"/>
              <a:t>‹#›</a:t>
            </a:fld>
            <a:endParaRPr lang="tr-TR" dirty="0"/>
          </a:p>
        </p:txBody>
      </p:sp>
    </p:spTree>
    <p:extLst>
      <p:ext uri="{BB962C8B-B14F-4D97-AF65-F5344CB8AC3E}">
        <p14:creationId xmlns:p14="http://schemas.microsoft.com/office/powerpoint/2010/main" val="326338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3B3C8-5EFB-430B-8142-EB953169BE01}"/>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1646AF2B-A1E4-4DC7-98B3-EB2A5AB62523}"/>
              </a:ext>
            </a:extLst>
          </p:cNvPr>
          <p:cNvSpPr>
            <a:spLocks noGrp="1"/>
          </p:cNvSpPr>
          <p:nvPr>
            <p:ph type="dt" sz="half" idx="10"/>
          </p:nvPr>
        </p:nvSpPr>
        <p:spPr/>
        <p:txBody>
          <a:bodyPr/>
          <a:lstStyle/>
          <a:p>
            <a:fld id="{42ABE919-EBDF-4148-AB5D-B05BC896A05A}" type="datetime1">
              <a:rPr lang="tr-TR" smtClean="0"/>
              <a:t>3.12.2021</a:t>
            </a:fld>
            <a:endParaRPr lang="tr-TR" dirty="0"/>
          </a:p>
        </p:txBody>
      </p:sp>
      <p:sp>
        <p:nvSpPr>
          <p:cNvPr id="4" name="Footer Placeholder 3">
            <a:extLst>
              <a:ext uri="{FF2B5EF4-FFF2-40B4-BE49-F238E27FC236}">
                <a16:creationId xmlns:a16="http://schemas.microsoft.com/office/drawing/2014/main" id="{6C9005AF-5E98-496F-AA1E-2D5ECCD766EC}"/>
              </a:ext>
            </a:extLst>
          </p:cNvPr>
          <p:cNvSpPr>
            <a:spLocks noGrp="1"/>
          </p:cNvSpPr>
          <p:nvPr>
            <p:ph type="ftr" sz="quarter" idx="11"/>
          </p:nvPr>
        </p:nvSpPr>
        <p:spPr/>
        <p:txBody>
          <a:bodyPr/>
          <a:lstStyle/>
          <a:p>
            <a:endParaRPr lang="tr-TR" dirty="0"/>
          </a:p>
        </p:txBody>
      </p:sp>
      <p:sp>
        <p:nvSpPr>
          <p:cNvPr id="5" name="Slide Number Placeholder 4">
            <a:extLst>
              <a:ext uri="{FF2B5EF4-FFF2-40B4-BE49-F238E27FC236}">
                <a16:creationId xmlns:a16="http://schemas.microsoft.com/office/drawing/2014/main" id="{4FE2B3D8-EE5C-4184-96DA-5EC0B68B4BD2}"/>
              </a:ext>
            </a:extLst>
          </p:cNvPr>
          <p:cNvSpPr>
            <a:spLocks noGrp="1"/>
          </p:cNvSpPr>
          <p:nvPr>
            <p:ph type="sldNum" sz="quarter" idx="12"/>
          </p:nvPr>
        </p:nvSpPr>
        <p:spPr/>
        <p:txBody>
          <a:bodyPr/>
          <a:lstStyle/>
          <a:p>
            <a:fld id="{3F1A131D-8191-49E1-AA46-E8F96DDF566E}" type="slidenum">
              <a:rPr lang="tr-TR" smtClean="0"/>
              <a:t>‹#›</a:t>
            </a:fld>
            <a:endParaRPr lang="tr-TR" dirty="0"/>
          </a:p>
        </p:txBody>
      </p:sp>
    </p:spTree>
    <p:extLst>
      <p:ext uri="{BB962C8B-B14F-4D97-AF65-F5344CB8AC3E}">
        <p14:creationId xmlns:p14="http://schemas.microsoft.com/office/powerpoint/2010/main" val="82442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C51FF1-F5CE-4127-B5ED-0D19646FA874}"/>
              </a:ext>
            </a:extLst>
          </p:cNvPr>
          <p:cNvSpPr>
            <a:spLocks noGrp="1"/>
          </p:cNvSpPr>
          <p:nvPr>
            <p:ph type="dt" sz="half" idx="10"/>
          </p:nvPr>
        </p:nvSpPr>
        <p:spPr/>
        <p:txBody>
          <a:bodyPr/>
          <a:lstStyle/>
          <a:p>
            <a:fld id="{7682BF82-B3C4-4E84-B47C-49B488781D65}" type="datetime1">
              <a:rPr lang="tr-TR" smtClean="0"/>
              <a:t>3.12.2021</a:t>
            </a:fld>
            <a:endParaRPr lang="tr-TR" dirty="0"/>
          </a:p>
        </p:txBody>
      </p:sp>
      <p:sp>
        <p:nvSpPr>
          <p:cNvPr id="3" name="Footer Placeholder 2">
            <a:extLst>
              <a:ext uri="{FF2B5EF4-FFF2-40B4-BE49-F238E27FC236}">
                <a16:creationId xmlns:a16="http://schemas.microsoft.com/office/drawing/2014/main" id="{3E436C7F-0823-419B-B0F7-6DAF15FB9748}"/>
              </a:ext>
            </a:extLst>
          </p:cNvPr>
          <p:cNvSpPr>
            <a:spLocks noGrp="1"/>
          </p:cNvSpPr>
          <p:nvPr>
            <p:ph type="ftr" sz="quarter" idx="11"/>
          </p:nvPr>
        </p:nvSpPr>
        <p:spPr/>
        <p:txBody>
          <a:bodyPr/>
          <a:lstStyle/>
          <a:p>
            <a:endParaRPr lang="tr-TR" dirty="0"/>
          </a:p>
        </p:txBody>
      </p:sp>
      <p:sp>
        <p:nvSpPr>
          <p:cNvPr id="4" name="Slide Number Placeholder 3">
            <a:extLst>
              <a:ext uri="{FF2B5EF4-FFF2-40B4-BE49-F238E27FC236}">
                <a16:creationId xmlns:a16="http://schemas.microsoft.com/office/drawing/2014/main" id="{A827178C-98EC-48D9-A468-FFA09AFC9605}"/>
              </a:ext>
            </a:extLst>
          </p:cNvPr>
          <p:cNvSpPr>
            <a:spLocks noGrp="1"/>
          </p:cNvSpPr>
          <p:nvPr>
            <p:ph type="sldNum" sz="quarter" idx="12"/>
          </p:nvPr>
        </p:nvSpPr>
        <p:spPr/>
        <p:txBody>
          <a:bodyPr/>
          <a:lstStyle/>
          <a:p>
            <a:fld id="{3F1A131D-8191-49E1-AA46-E8F96DDF566E}" type="slidenum">
              <a:rPr lang="tr-TR" smtClean="0"/>
              <a:t>‹#›</a:t>
            </a:fld>
            <a:endParaRPr lang="tr-TR" dirty="0"/>
          </a:p>
        </p:txBody>
      </p:sp>
    </p:spTree>
    <p:extLst>
      <p:ext uri="{BB962C8B-B14F-4D97-AF65-F5344CB8AC3E}">
        <p14:creationId xmlns:p14="http://schemas.microsoft.com/office/powerpoint/2010/main" val="189359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09E0-D70A-40A7-A266-F0B08054EE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10F04C78-19D6-41B5-A43C-5FD300D4C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28C767F6-AD8D-4485-935E-B14EC1DD1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AC7C72-E06B-4CBF-BAEE-8133E0FA4751}"/>
              </a:ext>
            </a:extLst>
          </p:cNvPr>
          <p:cNvSpPr>
            <a:spLocks noGrp="1"/>
          </p:cNvSpPr>
          <p:nvPr>
            <p:ph type="dt" sz="half" idx="10"/>
          </p:nvPr>
        </p:nvSpPr>
        <p:spPr/>
        <p:txBody>
          <a:bodyPr/>
          <a:lstStyle/>
          <a:p>
            <a:fld id="{1C45AEB1-4E97-4364-BE4D-C45228359F78}" type="datetime1">
              <a:rPr lang="tr-TR" smtClean="0"/>
              <a:t>3.12.2021</a:t>
            </a:fld>
            <a:endParaRPr lang="tr-TR" dirty="0"/>
          </a:p>
        </p:txBody>
      </p:sp>
      <p:sp>
        <p:nvSpPr>
          <p:cNvPr id="6" name="Footer Placeholder 5">
            <a:extLst>
              <a:ext uri="{FF2B5EF4-FFF2-40B4-BE49-F238E27FC236}">
                <a16:creationId xmlns:a16="http://schemas.microsoft.com/office/drawing/2014/main" id="{DADE98F8-A736-4E78-AD6D-31B925C26EC2}"/>
              </a:ext>
            </a:extLst>
          </p:cNvPr>
          <p:cNvSpPr>
            <a:spLocks noGrp="1"/>
          </p:cNvSpPr>
          <p:nvPr>
            <p:ph type="ftr" sz="quarter" idx="11"/>
          </p:nvPr>
        </p:nvSpPr>
        <p:spPr/>
        <p:txBody>
          <a:bodyPr/>
          <a:lstStyle/>
          <a:p>
            <a:endParaRPr lang="tr-TR" dirty="0"/>
          </a:p>
        </p:txBody>
      </p:sp>
      <p:sp>
        <p:nvSpPr>
          <p:cNvPr id="7" name="Slide Number Placeholder 6">
            <a:extLst>
              <a:ext uri="{FF2B5EF4-FFF2-40B4-BE49-F238E27FC236}">
                <a16:creationId xmlns:a16="http://schemas.microsoft.com/office/drawing/2014/main" id="{7FD883F3-7463-4C73-8A2A-F7CF6705EBEB}"/>
              </a:ext>
            </a:extLst>
          </p:cNvPr>
          <p:cNvSpPr>
            <a:spLocks noGrp="1"/>
          </p:cNvSpPr>
          <p:nvPr>
            <p:ph type="sldNum" sz="quarter" idx="12"/>
          </p:nvPr>
        </p:nvSpPr>
        <p:spPr/>
        <p:txBody>
          <a:bodyPr/>
          <a:lstStyle/>
          <a:p>
            <a:fld id="{3F1A131D-8191-49E1-AA46-E8F96DDF566E}" type="slidenum">
              <a:rPr lang="tr-TR" smtClean="0"/>
              <a:t>‹#›</a:t>
            </a:fld>
            <a:endParaRPr lang="tr-TR" dirty="0"/>
          </a:p>
        </p:txBody>
      </p:sp>
    </p:spTree>
    <p:extLst>
      <p:ext uri="{BB962C8B-B14F-4D97-AF65-F5344CB8AC3E}">
        <p14:creationId xmlns:p14="http://schemas.microsoft.com/office/powerpoint/2010/main" val="313755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7C2CF-5AFB-4A0A-93F1-765DBCF1D3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4F482625-27E3-40DC-A984-2E4813110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a:extLst>
              <a:ext uri="{FF2B5EF4-FFF2-40B4-BE49-F238E27FC236}">
                <a16:creationId xmlns:a16="http://schemas.microsoft.com/office/drawing/2014/main" id="{1CA234EA-F548-4329-8251-C23E58DB2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28C95-56C7-4CCA-8AB8-DDC2F7F6B176}"/>
              </a:ext>
            </a:extLst>
          </p:cNvPr>
          <p:cNvSpPr>
            <a:spLocks noGrp="1"/>
          </p:cNvSpPr>
          <p:nvPr>
            <p:ph type="dt" sz="half" idx="10"/>
          </p:nvPr>
        </p:nvSpPr>
        <p:spPr/>
        <p:txBody>
          <a:bodyPr/>
          <a:lstStyle/>
          <a:p>
            <a:fld id="{0A15E976-C13C-4876-A285-5D6A75917D23}" type="datetime1">
              <a:rPr lang="tr-TR" smtClean="0"/>
              <a:t>3.12.2021</a:t>
            </a:fld>
            <a:endParaRPr lang="tr-TR" dirty="0"/>
          </a:p>
        </p:txBody>
      </p:sp>
      <p:sp>
        <p:nvSpPr>
          <p:cNvPr id="6" name="Footer Placeholder 5">
            <a:extLst>
              <a:ext uri="{FF2B5EF4-FFF2-40B4-BE49-F238E27FC236}">
                <a16:creationId xmlns:a16="http://schemas.microsoft.com/office/drawing/2014/main" id="{F70549C1-7322-4B4C-A332-B284EF44C0A7}"/>
              </a:ext>
            </a:extLst>
          </p:cNvPr>
          <p:cNvSpPr>
            <a:spLocks noGrp="1"/>
          </p:cNvSpPr>
          <p:nvPr>
            <p:ph type="ftr" sz="quarter" idx="11"/>
          </p:nvPr>
        </p:nvSpPr>
        <p:spPr/>
        <p:txBody>
          <a:bodyPr/>
          <a:lstStyle/>
          <a:p>
            <a:endParaRPr lang="tr-TR" dirty="0"/>
          </a:p>
        </p:txBody>
      </p:sp>
      <p:sp>
        <p:nvSpPr>
          <p:cNvPr id="7" name="Slide Number Placeholder 6">
            <a:extLst>
              <a:ext uri="{FF2B5EF4-FFF2-40B4-BE49-F238E27FC236}">
                <a16:creationId xmlns:a16="http://schemas.microsoft.com/office/drawing/2014/main" id="{92D800DE-1FA0-4862-8812-D28BBC9D9AAE}"/>
              </a:ext>
            </a:extLst>
          </p:cNvPr>
          <p:cNvSpPr>
            <a:spLocks noGrp="1"/>
          </p:cNvSpPr>
          <p:nvPr>
            <p:ph type="sldNum" sz="quarter" idx="12"/>
          </p:nvPr>
        </p:nvSpPr>
        <p:spPr/>
        <p:txBody>
          <a:bodyPr/>
          <a:lstStyle/>
          <a:p>
            <a:fld id="{3F1A131D-8191-49E1-AA46-E8F96DDF566E}" type="slidenum">
              <a:rPr lang="tr-TR" smtClean="0"/>
              <a:t>‹#›</a:t>
            </a:fld>
            <a:endParaRPr lang="tr-TR" dirty="0"/>
          </a:p>
        </p:txBody>
      </p:sp>
    </p:spTree>
    <p:extLst>
      <p:ext uri="{BB962C8B-B14F-4D97-AF65-F5344CB8AC3E}">
        <p14:creationId xmlns:p14="http://schemas.microsoft.com/office/powerpoint/2010/main" val="129455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F7FF7-A2DA-4569-90E5-4D39AE0F31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74CFCC9E-19A4-4C7B-B589-A9EFFD533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A784658-5ADF-403E-8567-7FDF4D04D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9B99E-05D0-41F4-99F7-212057C57B3E}" type="datetime1">
              <a:rPr lang="tr-TR" smtClean="0"/>
              <a:t>3.12.2021</a:t>
            </a:fld>
            <a:endParaRPr lang="tr-TR" dirty="0"/>
          </a:p>
        </p:txBody>
      </p:sp>
      <p:sp>
        <p:nvSpPr>
          <p:cNvPr id="5" name="Footer Placeholder 4">
            <a:extLst>
              <a:ext uri="{FF2B5EF4-FFF2-40B4-BE49-F238E27FC236}">
                <a16:creationId xmlns:a16="http://schemas.microsoft.com/office/drawing/2014/main" id="{36A7BD4B-4E9E-4E6B-B7BB-3850D6D592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ide Number Placeholder 5">
            <a:extLst>
              <a:ext uri="{FF2B5EF4-FFF2-40B4-BE49-F238E27FC236}">
                <a16:creationId xmlns:a16="http://schemas.microsoft.com/office/drawing/2014/main" id="{26B1A0D4-7F80-486B-963C-5E67BA40E7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A131D-8191-49E1-AA46-E8F96DDF566E}" type="slidenum">
              <a:rPr lang="tr-TR" smtClean="0"/>
              <a:t>‹#›</a:t>
            </a:fld>
            <a:endParaRPr lang="tr-TR" dirty="0"/>
          </a:p>
        </p:txBody>
      </p:sp>
    </p:spTree>
    <p:extLst>
      <p:ext uri="{BB962C8B-B14F-4D97-AF65-F5344CB8AC3E}">
        <p14:creationId xmlns:p14="http://schemas.microsoft.com/office/powerpoint/2010/main" val="2762759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turkcebilgi.com/fonograf#post" TargetMode="External"/><Relationship Id="rId2" Type="http://schemas.openxmlformats.org/officeDocument/2006/relationships/hyperlink" Target="https://tr.wikipedia.org/wiki/Nikola_Tesla" TargetMode="External"/><Relationship Id="rId1" Type="http://schemas.openxmlformats.org/officeDocument/2006/relationships/slideLayout" Target="../slideLayouts/slideLayout7.xml"/><Relationship Id="rId6" Type="http://schemas.openxmlformats.org/officeDocument/2006/relationships/hyperlink" Target="https://tr.wikipedia.org/wiki/Thomas_Edison" TargetMode="External"/><Relationship Id="rId5" Type="http://schemas.openxmlformats.org/officeDocument/2006/relationships/hyperlink" Target="https://www.linkedin.com/pulse/nikola-tesla-volkan-y%C4%B1ld%C4%B1r%C4%B1m-%C3%B6nder?articleId=6474635304157401089" TargetMode="External"/><Relationship Id="rId4" Type="http://schemas.openxmlformats.org/officeDocument/2006/relationships/hyperlink" Target="https://64.media.tumblr.com/34b36583a21ce3b827208363358b25b1/tumblr_inline_pl5xyxoui91wvja53_500.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8B78BD5-752C-4CF0-B84E-F7D28EF7D381}"/>
              </a:ext>
            </a:extLst>
          </p:cNvPr>
          <p:cNvPicPr>
            <a:picLocks noChangeAspect="1"/>
          </p:cNvPicPr>
          <p:nvPr/>
        </p:nvPicPr>
        <p:blipFill rotWithShape="1">
          <a:blip r:embed="rId2">
            <a:alphaModFix amt="40000"/>
          </a:blip>
          <a:srcRect l="31271" r="4346" b="-1"/>
          <a:stretch/>
        </p:blipFill>
        <p:spPr>
          <a:xfrm>
            <a:off x="-170" y="-68084"/>
            <a:ext cx="8450317" cy="6857990"/>
          </a:xfrm>
          <a:prstGeom prst="rect">
            <a:avLst/>
          </a:prstGeom>
        </p:spPr>
      </p:pic>
      <p:sp>
        <p:nvSpPr>
          <p:cNvPr id="9" name="TextBox 8">
            <a:extLst>
              <a:ext uri="{FF2B5EF4-FFF2-40B4-BE49-F238E27FC236}">
                <a16:creationId xmlns:a16="http://schemas.microsoft.com/office/drawing/2014/main" id="{EF27CFF9-F016-4D5C-A9D2-960274D93CD6}"/>
              </a:ext>
            </a:extLst>
          </p:cNvPr>
          <p:cNvSpPr txBox="1"/>
          <p:nvPr/>
        </p:nvSpPr>
        <p:spPr>
          <a:xfrm>
            <a:off x="643466" y="2422186"/>
            <a:ext cx="5883793" cy="179854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rgbClr val="FFFFFF"/>
                </a:solidFill>
                <a:latin typeface="+mj-lt"/>
                <a:ea typeface="+mj-ea"/>
                <a:cs typeface="+mj-cs"/>
              </a:rPr>
              <a:t>TESLA VE EDİSON ARASINDAKİ AKIL SAVAŞI</a:t>
            </a:r>
          </a:p>
        </p:txBody>
      </p:sp>
      <p:pic>
        <p:nvPicPr>
          <p:cNvPr id="8" name="Picture 7">
            <a:extLst>
              <a:ext uri="{FF2B5EF4-FFF2-40B4-BE49-F238E27FC236}">
                <a16:creationId xmlns:a16="http://schemas.microsoft.com/office/drawing/2014/main" id="{57ECBECC-605D-4304-8EC8-3498F3053A61}"/>
              </a:ext>
            </a:extLst>
          </p:cNvPr>
          <p:cNvPicPr>
            <a:picLocks noChangeAspect="1"/>
          </p:cNvPicPr>
          <p:nvPr/>
        </p:nvPicPr>
        <p:blipFill rotWithShape="1">
          <a:blip r:embed="rId3"/>
          <a:srcRect r="-2" b="10000"/>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0" name="TextBox 9">
            <a:extLst>
              <a:ext uri="{FF2B5EF4-FFF2-40B4-BE49-F238E27FC236}">
                <a16:creationId xmlns:a16="http://schemas.microsoft.com/office/drawing/2014/main" id="{3C61FAE9-A37D-441E-8581-9E4AFB293AC1}"/>
              </a:ext>
            </a:extLst>
          </p:cNvPr>
          <p:cNvSpPr txBox="1"/>
          <p:nvPr/>
        </p:nvSpPr>
        <p:spPr>
          <a:xfrm>
            <a:off x="643468" y="4609694"/>
            <a:ext cx="4512995" cy="1323439"/>
          </a:xfrm>
          <a:prstGeom prst="rect">
            <a:avLst/>
          </a:prstGeom>
          <a:noFill/>
        </p:spPr>
        <p:txBody>
          <a:bodyPr wrap="square" rtlCol="0">
            <a:spAutoFit/>
          </a:bodyPr>
          <a:lstStyle/>
          <a:p>
            <a:r>
              <a:rPr lang="tr-TR" sz="2000" dirty="0">
                <a:solidFill>
                  <a:schemeClr val="bg1"/>
                </a:solidFill>
              </a:rPr>
              <a:t>M. Mustafa Aydemir</a:t>
            </a:r>
          </a:p>
          <a:p>
            <a:endParaRPr lang="tr-TR" sz="2000" dirty="0">
              <a:solidFill>
                <a:schemeClr val="bg1"/>
              </a:solidFill>
            </a:endParaRPr>
          </a:p>
          <a:p>
            <a:r>
              <a:rPr lang="tr-TR" sz="2000" dirty="0">
                <a:solidFill>
                  <a:schemeClr val="bg1"/>
                </a:solidFill>
              </a:rPr>
              <a:t>Hacettepe Üniversitesi</a:t>
            </a:r>
          </a:p>
          <a:p>
            <a:r>
              <a:rPr lang="tr-TR" sz="2000" dirty="0">
                <a:solidFill>
                  <a:schemeClr val="bg1"/>
                </a:solidFill>
              </a:rPr>
              <a:t>Elektrik-Elektronik Mühendisliği 2.Sınıf </a:t>
            </a:r>
          </a:p>
        </p:txBody>
      </p:sp>
      <p:sp>
        <p:nvSpPr>
          <p:cNvPr id="2" name="Slide Number Placeholder 1">
            <a:extLst>
              <a:ext uri="{FF2B5EF4-FFF2-40B4-BE49-F238E27FC236}">
                <a16:creationId xmlns:a16="http://schemas.microsoft.com/office/drawing/2014/main" id="{1416F7D8-C214-4BB1-B295-4B2F912A317B}"/>
              </a:ext>
            </a:extLst>
          </p:cNvPr>
          <p:cNvSpPr>
            <a:spLocks noGrp="1"/>
          </p:cNvSpPr>
          <p:nvPr>
            <p:ph type="sldNum" sz="quarter" idx="12"/>
          </p:nvPr>
        </p:nvSpPr>
        <p:spPr/>
        <p:txBody>
          <a:bodyPr/>
          <a:lstStyle/>
          <a:p>
            <a:fld id="{3F1A131D-8191-49E1-AA46-E8F96DDF566E}" type="slidenum">
              <a:rPr lang="tr-TR" smtClean="0"/>
              <a:t>1</a:t>
            </a:fld>
            <a:endParaRPr lang="tr-TR" dirty="0"/>
          </a:p>
        </p:txBody>
      </p:sp>
      <p:pic>
        <p:nvPicPr>
          <p:cNvPr id="3" name="Resim 2">
            <a:extLst>
              <a:ext uri="{FF2B5EF4-FFF2-40B4-BE49-F238E27FC236}">
                <a16:creationId xmlns:a16="http://schemas.microsoft.com/office/drawing/2014/main" id="{E00E99F2-A681-4D8A-99C0-44AF98C67B57}"/>
              </a:ext>
            </a:extLst>
          </p:cNvPr>
          <p:cNvPicPr>
            <a:picLocks noChangeAspect="1"/>
          </p:cNvPicPr>
          <p:nvPr/>
        </p:nvPicPr>
        <p:blipFill>
          <a:blip r:embed="rId4"/>
          <a:stretch>
            <a:fillRect/>
          </a:stretch>
        </p:blipFill>
        <p:spPr>
          <a:xfrm>
            <a:off x="0" y="0"/>
            <a:ext cx="2286000" cy="2286000"/>
          </a:xfrm>
          <a:prstGeom prst="rect">
            <a:avLst/>
          </a:prstGeom>
        </p:spPr>
      </p:pic>
    </p:spTree>
    <p:extLst>
      <p:ext uri="{BB962C8B-B14F-4D97-AF65-F5344CB8AC3E}">
        <p14:creationId xmlns:p14="http://schemas.microsoft.com/office/powerpoint/2010/main" val="2234088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Maxwell&amp;#39;s equations - Stock Image - H413/0253 - Science Photo Library">
            <a:extLst>
              <a:ext uri="{FF2B5EF4-FFF2-40B4-BE49-F238E27FC236}">
                <a16:creationId xmlns:a16="http://schemas.microsoft.com/office/drawing/2014/main" id="{056452CA-ABC2-4DDE-AC94-BE8D46D9B3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65" r="4963" b="-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3AECDBD-8AF4-4C41-A597-88C5E50E77C3}"/>
              </a:ext>
            </a:extLst>
          </p:cNvPr>
          <p:cNvSpPr txBox="1"/>
          <p:nvPr/>
        </p:nvSpPr>
        <p:spPr>
          <a:xfrm>
            <a:off x="7013644" y="1921551"/>
            <a:ext cx="4952674" cy="45462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a:t>İÇİNDEKİLER</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marL="342900" indent="-228600">
              <a:lnSpc>
                <a:spcPct val="90000"/>
              </a:lnSpc>
              <a:spcAft>
                <a:spcPts val="600"/>
              </a:spcAft>
              <a:buFont typeface="Arial" panose="020B0604020202020204" pitchFamily="34" charset="0"/>
              <a:buChar char="•"/>
            </a:pPr>
            <a:r>
              <a:rPr lang="en-US" sz="1700" dirty="0"/>
              <a:t>Tesla ve Edison'un </a:t>
            </a:r>
            <a:r>
              <a:rPr lang="tr-TR" sz="1700" dirty="0"/>
              <a:t>Biyografisi</a:t>
            </a:r>
            <a:r>
              <a:rPr lang="en-US" sz="1700" dirty="0"/>
              <a:t>……..………..3</a:t>
            </a:r>
          </a:p>
          <a:p>
            <a:pPr marL="342900" indent="-228600">
              <a:lnSpc>
                <a:spcPct val="90000"/>
              </a:lnSpc>
              <a:spcAft>
                <a:spcPts val="600"/>
              </a:spcAft>
              <a:buFont typeface="Arial" panose="020B0604020202020204" pitchFamily="34" charset="0"/>
              <a:buChar char="•"/>
            </a:pPr>
            <a:r>
              <a:rPr lang="en-US" sz="1700" dirty="0"/>
              <a:t>Edison'un Çalışmaları………………..….…..…4</a:t>
            </a:r>
          </a:p>
          <a:p>
            <a:pPr marL="342900" indent="-228600">
              <a:lnSpc>
                <a:spcPct val="90000"/>
              </a:lnSpc>
              <a:spcAft>
                <a:spcPts val="600"/>
              </a:spcAft>
              <a:buFont typeface="Arial" panose="020B0604020202020204" pitchFamily="34" charset="0"/>
              <a:buChar char="•"/>
            </a:pPr>
            <a:r>
              <a:rPr lang="en-US" sz="1700" dirty="0"/>
              <a:t>Tesla'nın Çalışmaları……………………….......5</a:t>
            </a:r>
          </a:p>
          <a:p>
            <a:pPr marL="342900" indent="-228600">
              <a:lnSpc>
                <a:spcPct val="90000"/>
              </a:lnSpc>
              <a:spcAft>
                <a:spcPts val="600"/>
              </a:spcAft>
              <a:buFont typeface="Arial" panose="020B0604020202020204" pitchFamily="34" charset="0"/>
              <a:buChar char="•"/>
            </a:pPr>
            <a:r>
              <a:rPr lang="en-US" sz="1700" dirty="0"/>
              <a:t>Savaşın Kazananı………………………………….6</a:t>
            </a:r>
          </a:p>
          <a:p>
            <a:pPr marL="342900" indent="-228600">
              <a:lnSpc>
                <a:spcPct val="90000"/>
              </a:lnSpc>
              <a:spcAft>
                <a:spcPts val="600"/>
              </a:spcAft>
              <a:buFont typeface="Arial" panose="020B0604020202020204" pitchFamily="34" charset="0"/>
              <a:buChar char="•"/>
            </a:pPr>
            <a:r>
              <a:rPr lang="en-US" sz="1700" dirty="0"/>
              <a:t>Günümüz </a:t>
            </a:r>
            <a:r>
              <a:rPr lang="tr-TR" sz="1700" dirty="0"/>
              <a:t>Teknolojisine</a:t>
            </a:r>
            <a:r>
              <a:rPr lang="en-US" sz="1700" dirty="0"/>
              <a:t> </a:t>
            </a:r>
            <a:r>
              <a:rPr lang="tr-TR" sz="1700" dirty="0"/>
              <a:t>Yansımaları</a:t>
            </a:r>
            <a:r>
              <a:rPr lang="en-US" sz="1700" dirty="0"/>
              <a:t>.…...7</a:t>
            </a:r>
          </a:p>
          <a:p>
            <a:pPr marL="342900" indent="-228600">
              <a:lnSpc>
                <a:spcPct val="90000"/>
              </a:lnSpc>
              <a:spcAft>
                <a:spcPts val="600"/>
              </a:spcAft>
              <a:buFont typeface="Arial" panose="020B0604020202020204" pitchFamily="34" charset="0"/>
              <a:buChar char="•"/>
            </a:pPr>
            <a:r>
              <a:rPr lang="en-US" sz="1700" dirty="0"/>
              <a:t>Kaynakça………………………........................8</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
        <p:nvSpPr>
          <p:cNvPr id="3" name="Slide Number Placeholder 2">
            <a:extLst>
              <a:ext uri="{FF2B5EF4-FFF2-40B4-BE49-F238E27FC236}">
                <a16:creationId xmlns:a16="http://schemas.microsoft.com/office/drawing/2014/main" id="{C8075323-3097-4651-949E-02A7DCB2DDFA}"/>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spcAft>
                <a:spcPts val="600"/>
              </a:spcAft>
              <a:defRPr/>
            </a:pPr>
            <a:fld id="{3F1A131D-8191-49E1-AA46-E8F96DDF566E}" type="slidenum">
              <a:rPr lang="en-US" sz="1000">
                <a:solidFill>
                  <a:schemeClr val="tx1">
                    <a:lumMod val="50000"/>
                    <a:lumOff val="50000"/>
                  </a:schemeClr>
                </a:solidFill>
                <a:latin typeface="Calibri" panose="020F0502020204030204"/>
              </a:rPr>
              <a:pPr>
                <a:spcAft>
                  <a:spcPts val="600"/>
                </a:spcAft>
                <a:defRPr/>
              </a:pPr>
              <a:t>2</a:t>
            </a:fld>
            <a:endParaRPr lang="en-US" sz="1000" dirty="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395025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A168E22-E11A-4BDE-B5B3-E1BF8AC00C44}"/>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Slayt Numarası Yer Tutucusu 1">
            <a:extLst>
              <a:ext uri="{FF2B5EF4-FFF2-40B4-BE49-F238E27FC236}">
                <a16:creationId xmlns:a16="http://schemas.microsoft.com/office/drawing/2014/main" id="{E94D8185-A49A-4CB1-9D97-41F3FE960A95}"/>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ormAutofit/>
          </a:bodyPr>
          <a:lstStyle/>
          <a:p>
            <a:pPr>
              <a:lnSpc>
                <a:spcPct val="90000"/>
              </a:lnSpc>
              <a:spcAft>
                <a:spcPts val="600"/>
              </a:spcAft>
            </a:pPr>
            <a:fld id="{3F1A131D-8191-49E1-AA46-E8F96DDF566E}" type="slidenum">
              <a:rPr lang="en-US" smtClean="0">
                <a:solidFill>
                  <a:srgbClr val="FFFFFF"/>
                </a:solidFill>
              </a:rPr>
              <a:pPr>
                <a:lnSpc>
                  <a:spcPct val="90000"/>
                </a:lnSpc>
                <a:spcAft>
                  <a:spcPts val="600"/>
                </a:spcAft>
              </a:pPr>
              <a:t>3</a:t>
            </a:fld>
            <a:endParaRPr lang="en-US" dirty="0">
              <a:solidFill>
                <a:srgbClr val="FFFFFF"/>
              </a:solidFill>
            </a:endParaRPr>
          </a:p>
        </p:txBody>
      </p:sp>
      <p:sp>
        <p:nvSpPr>
          <p:cNvPr id="22" name="Rectangle 21">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Resim 10">
            <a:extLst>
              <a:ext uri="{FF2B5EF4-FFF2-40B4-BE49-F238E27FC236}">
                <a16:creationId xmlns:a16="http://schemas.microsoft.com/office/drawing/2014/main" id="{60358B89-1051-4973-B0C3-8388EF7F7CDC}"/>
              </a:ext>
            </a:extLst>
          </p:cNvPr>
          <p:cNvPicPr>
            <a:picLocks noChangeAspect="1"/>
          </p:cNvPicPr>
          <p:nvPr/>
        </p:nvPicPr>
        <p:blipFill>
          <a:blip r:embed="rId3"/>
          <a:stretch>
            <a:fillRect/>
          </a:stretch>
        </p:blipFill>
        <p:spPr>
          <a:xfrm>
            <a:off x="126206" y="136525"/>
            <a:ext cx="1564462" cy="1504154"/>
          </a:xfrm>
          <a:prstGeom prst="rect">
            <a:avLst/>
          </a:prstGeom>
        </p:spPr>
      </p:pic>
      <p:pic>
        <p:nvPicPr>
          <p:cNvPr id="12" name="Resim 11">
            <a:extLst>
              <a:ext uri="{FF2B5EF4-FFF2-40B4-BE49-F238E27FC236}">
                <a16:creationId xmlns:a16="http://schemas.microsoft.com/office/drawing/2014/main" id="{41D88013-C2AC-473B-818B-6101E155D985}"/>
              </a:ext>
            </a:extLst>
          </p:cNvPr>
          <p:cNvPicPr>
            <a:picLocks noChangeAspect="1"/>
          </p:cNvPicPr>
          <p:nvPr/>
        </p:nvPicPr>
        <p:blipFill rotWithShape="1">
          <a:blip r:embed="rId4"/>
          <a:srcRect l="28240" r="16278" b="-2"/>
          <a:stretch/>
        </p:blipFill>
        <p:spPr>
          <a:xfrm>
            <a:off x="10561641" y="136525"/>
            <a:ext cx="1504153" cy="1504154"/>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
        <p:nvSpPr>
          <p:cNvPr id="14" name="Metin kutusu 13">
            <a:extLst>
              <a:ext uri="{FF2B5EF4-FFF2-40B4-BE49-F238E27FC236}">
                <a16:creationId xmlns:a16="http://schemas.microsoft.com/office/drawing/2014/main" id="{D626DC5A-535C-47AF-8087-01B13333CEAC}"/>
              </a:ext>
            </a:extLst>
          </p:cNvPr>
          <p:cNvSpPr txBox="1"/>
          <p:nvPr/>
        </p:nvSpPr>
        <p:spPr>
          <a:xfrm>
            <a:off x="493958" y="1929585"/>
            <a:ext cx="5153690" cy="4524315"/>
          </a:xfrm>
          <a:prstGeom prst="rect">
            <a:avLst/>
          </a:prstGeom>
          <a:noFill/>
        </p:spPr>
        <p:txBody>
          <a:bodyPr wrap="square" rtlCol="0">
            <a:spAutoFit/>
          </a:bodyPr>
          <a:lstStyle/>
          <a:p>
            <a:r>
              <a:rPr lang="tr-TR" dirty="0">
                <a:solidFill>
                  <a:schemeClr val="bg1"/>
                </a:solidFill>
              </a:rPr>
              <a:t>Tesla Hırvatistan'da fakir bir ailede dünyaya gelmiş Sırp kökenli bir dehaydı. 19. yy. sonlarında doğrudan akımın yerine alternatif akımı toplumun kullanımına sunarak oldukça fazla patentin sahibi oldu. Edison'la kurduğu ortaklık ona maddi açıdan bir gelir sağlamadı ve bunun neticesinde maddi açıdan oldukça zor bir hayat yaşadı ve yaşadığı dönemde kendisine deli muamelesi yapanlar ölümünden ancak 40 yıl sonra onun eşsiz dehasını anlayabildi. Nikola Tesla bilimin her alanında çalıştığı gibi ‘sınır-bilim’(bilim dışı olduğu düşünülen bir çok olguyu bilimsel metodolojilerle açıklamaya çalışmak) üzerine çalışmalar yapmış 7 Ocak 1943 tarihinde yalnız bir otel odasında vefat etmiştir. Işınlanma, insan klonlama ve insan beyninin ürettiği düşük seviyeli elektrik akımının kullanılması konusundaki çalışmalarına FBI el koymuştur. </a:t>
            </a:r>
          </a:p>
        </p:txBody>
      </p:sp>
      <p:cxnSp>
        <p:nvCxnSpPr>
          <p:cNvPr id="15" name="Straight Connector 2">
            <a:extLst>
              <a:ext uri="{FF2B5EF4-FFF2-40B4-BE49-F238E27FC236}">
                <a16:creationId xmlns:a16="http://schemas.microsoft.com/office/drawing/2014/main" id="{87995E4F-A38C-4AE3-BBE8-BE2DF3B83F1E}"/>
              </a:ext>
            </a:extLst>
          </p:cNvPr>
          <p:cNvCxnSpPr/>
          <p:nvPr/>
        </p:nvCxnSpPr>
        <p:spPr>
          <a:xfrm>
            <a:off x="6015399" y="102140"/>
            <a:ext cx="0" cy="6653719"/>
          </a:xfrm>
          <a:prstGeom prst="line">
            <a:avLst/>
          </a:prstGeom>
        </p:spPr>
        <p:style>
          <a:lnRef idx="1">
            <a:schemeClr val="accent1"/>
          </a:lnRef>
          <a:fillRef idx="0">
            <a:schemeClr val="accent1"/>
          </a:fillRef>
          <a:effectRef idx="0">
            <a:schemeClr val="accent1"/>
          </a:effectRef>
          <a:fontRef idx="minor">
            <a:schemeClr val="tx1"/>
          </a:fontRef>
        </p:style>
      </p:cxnSp>
      <p:sp>
        <p:nvSpPr>
          <p:cNvPr id="16" name="Metin kutusu 15">
            <a:extLst>
              <a:ext uri="{FF2B5EF4-FFF2-40B4-BE49-F238E27FC236}">
                <a16:creationId xmlns:a16="http://schemas.microsoft.com/office/drawing/2014/main" id="{AF47EE6D-058E-4ACA-9EC6-0075B047C8A2}"/>
              </a:ext>
            </a:extLst>
          </p:cNvPr>
          <p:cNvSpPr txBox="1"/>
          <p:nvPr/>
        </p:nvSpPr>
        <p:spPr>
          <a:xfrm>
            <a:off x="6206756" y="1929585"/>
            <a:ext cx="5667681" cy="4524315"/>
          </a:xfrm>
          <a:prstGeom prst="rect">
            <a:avLst/>
          </a:prstGeom>
          <a:noFill/>
        </p:spPr>
        <p:txBody>
          <a:bodyPr wrap="square" rtlCol="0">
            <a:spAutoFit/>
          </a:bodyPr>
          <a:lstStyle/>
          <a:p>
            <a:r>
              <a:rPr lang="tr-TR" dirty="0">
                <a:solidFill>
                  <a:schemeClr val="bg1"/>
                </a:solidFill>
              </a:rPr>
              <a:t>Thomas A. Edison 1847 yılında Amerika'da Doğmuştur. Elektrik enerjisi üretimi, kitle iletişimi, ses kaydı, filmcilik gibi birçok alanda cihazlar geliştirdi. Fonograf, film kamerası, ampulün ilk versiyonları gibi icatları sanayileşmiş modern dünyada büyük etki yarattı. İcat geliştirme sürecine düzenli bilim ve takım çalışması prensiplerini uygulayan ilk mucitlerden biriydi. Birçok araştırmacıyla çalıştı. Dünyanın ilk endüstriyel araştırma laboratuvarını kurdu. ABD'de kendi adına kayıtlı 1.093 patentin yanı sıra başka ülkelerde de bulunan patentleriyle tarihin en verimli mucitlerinden biridir. Edison gerçekten bir dehaydı fakat hayatında yaptığı en büyük hatalardan biri Tesla'nın zekasını küçümsemek oldu. Günümüzde kullanılan elektronik cihazların çoğu Edison'un patentidir. Edison 1931 yılında New Jerseyde diyabet yüzünden ölmüştür ve geriye bin civarında patent bırakmıştır.</a:t>
            </a:r>
          </a:p>
        </p:txBody>
      </p:sp>
      <p:sp>
        <p:nvSpPr>
          <p:cNvPr id="18" name="TextBox 3">
            <a:extLst>
              <a:ext uri="{FF2B5EF4-FFF2-40B4-BE49-F238E27FC236}">
                <a16:creationId xmlns:a16="http://schemas.microsoft.com/office/drawing/2014/main" id="{00501526-21D7-4FA8-90AC-8452DF988C40}"/>
              </a:ext>
            </a:extLst>
          </p:cNvPr>
          <p:cNvSpPr txBox="1"/>
          <p:nvPr/>
        </p:nvSpPr>
        <p:spPr>
          <a:xfrm>
            <a:off x="2199378" y="791555"/>
            <a:ext cx="2441642" cy="461665"/>
          </a:xfrm>
          <a:prstGeom prst="rect">
            <a:avLst/>
          </a:prstGeom>
          <a:noFill/>
        </p:spPr>
        <p:txBody>
          <a:bodyPr wrap="square" rtlCol="0">
            <a:spAutoFit/>
          </a:bodyPr>
          <a:lstStyle/>
          <a:p>
            <a:r>
              <a:rPr lang="tr-TR" sz="2400" b="1" dirty="0">
                <a:solidFill>
                  <a:schemeClr val="bg1"/>
                </a:solidFill>
              </a:rPr>
              <a:t>Tesla’nın Hayatı</a:t>
            </a:r>
          </a:p>
        </p:txBody>
      </p:sp>
      <p:sp>
        <p:nvSpPr>
          <p:cNvPr id="19" name="TextBox 4">
            <a:extLst>
              <a:ext uri="{FF2B5EF4-FFF2-40B4-BE49-F238E27FC236}">
                <a16:creationId xmlns:a16="http://schemas.microsoft.com/office/drawing/2014/main" id="{3250B732-EF2A-40FA-AB90-55BB720D2060}"/>
              </a:ext>
            </a:extLst>
          </p:cNvPr>
          <p:cNvSpPr txBox="1"/>
          <p:nvPr/>
        </p:nvSpPr>
        <p:spPr>
          <a:xfrm>
            <a:off x="7666563" y="791556"/>
            <a:ext cx="2748066" cy="461665"/>
          </a:xfrm>
          <a:prstGeom prst="rect">
            <a:avLst/>
          </a:prstGeom>
          <a:noFill/>
        </p:spPr>
        <p:txBody>
          <a:bodyPr wrap="square" rtlCol="0">
            <a:spAutoFit/>
          </a:bodyPr>
          <a:lstStyle/>
          <a:p>
            <a:r>
              <a:rPr lang="tr-TR" sz="2400" b="1" dirty="0">
                <a:solidFill>
                  <a:schemeClr val="bg1"/>
                </a:solidFill>
              </a:rPr>
              <a:t>Edison'un Hayatı </a:t>
            </a:r>
          </a:p>
        </p:txBody>
      </p:sp>
    </p:spTree>
    <p:extLst>
      <p:ext uri="{BB962C8B-B14F-4D97-AF65-F5344CB8AC3E}">
        <p14:creationId xmlns:p14="http://schemas.microsoft.com/office/powerpoint/2010/main" val="196760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875917-0338-4C00-9C8D-1D14F9BCA676}"/>
              </a:ext>
            </a:extLst>
          </p:cNvPr>
          <p:cNvSpPr>
            <a:spLocks noGrp="1"/>
          </p:cNvSpPr>
          <p:nvPr>
            <p:ph type="sldNum" sz="quarter" idx="12"/>
          </p:nvPr>
        </p:nvSpPr>
        <p:spPr>
          <a:xfrm>
            <a:off x="804484" y="599325"/>
            <a:ext cx="548640" cy="548640"/>
          </a:xfrm>
          <a:prstGeom prst="ellipse">
            <a:avLst/>
          </a:prstGeom>
          <a:solidFill>
            <a:srgbClr val="6E6D57"/>
          </a:solidFill>
        </p:spPr>
        <p:txBody>
          <a:bodyPr vert="horz" lIns="91440" tIns="45720" rIns="91440" bIns="45720" rtlCol="0" anchor="ctr">
            <a:normAutofit/>
          </a:bodyPr>
          <a:lstStyle/>
          <a:p>
            <a:pPr algn="ctr">
              <a:spcAft>
                <a:spcPts val="600"/>
              </a:spcAft>
            </a:pPr>
            <a:fld id="{3F1A131D-8191-49E1-AA46-E8F96DDF566E}" type="slidenum">
              <a:rPr lang="en-US" sz="1500">
                <a:solidFill>
                  <a:srgbClr val="FFFFFF"/>
                </a:solidFill>
              </a:rPr>
              <a:pPr algn="ctr">
                <a:spcAft>
                  <a:spcPts val="600"/>
                </a:spcAft>
              </a:pPr>
              <a:t>4</a:t>
            </a:fld>
            <a:endParaRPr lang="en-US" sz="1500" dirty="0">
              <a:solidFill>
                <a:srgbClr val="FFFFFF"/>
              </a:solidFill>
            </a:endParaRPr>
          </a:p>
        </p:txBody>
      </p:sp>
      <p:sp>
        <p:nvSpPr>
          <p:cNvPr id="3" name="TextBox 2">
            <a:extLst>
              <a:ext uri="{FF2B5EF4-FFF2-40B4-BE49-F238E27FC236}">
                <a16:creationId xmlns:a16="http://schemas.microsoft.com/office/drawing/2014/main" id="{7DA2FD5B-CD73-4F3E-93A6-698AD492D73A}"/>
              </a:ext>
            </a:extLst>
          </p:cNvPr>
          <p:cNvSpPr txBox="1"/>
          <p:nvPr/>
        </p:nvSpPr>
        <p:spPr>
          <a:xfrm>
            <a:off x="727722" y="1296100"/>
            <a:ext cx="4558309" cy="430804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b="1" dirty="0"/>
              <a:t>Edison </a:t>
            </a:r>
            <a:r>
              <a:rPr lang="tr-TR" sz="2000" b="1" dirty="0"/>
              <a:t>Çalışmaları</a:t>
            </a:r>
          </a:p>
          <a:p>
            <a:pPr indent="-228600">
              <a:lnSpc>
                <a:spcPct val="90000"/>
              </a:lnSpc>
              <a:spcAft>
                <a:spcPts val="600"/>
              </a:spcAft>
              <a:buFont typeface="Arial" panose="020B0604020202020204" pitchFamily="34" charset="0"/>
              <a:buChar char="•"/>
            </a:pPr>
            <a:endParaRPr lang="tr-TR" sz="1700" dirty="0"/>
          </a:p>
          <a:p>
            <a:pPr indent="-228600">
              <a:lnSpc>
                <a:spcPct val="90000"/>
              </a:lnSpc>
              <a:spcAft>
                <a:spcPts val="600"/>
              </a:spcAft>
              <a:buFont typeface="Arial" panose="020B0604020202020204" pitchFamily="34" charset="0"/>
              <a:buChar char="•"/>
            </a:pPr>
            <a:endParaRPr lang="tr-TR" sz="1700" dirty="0"/>
          </a:p>
          <a:p>
            <a:pPr marL="342900" indent="-342900">
              <a:buFont typeface="+mj-lt"/>
              <a:buAutoNum type="arabicParenR"/>
            </a:pPr>
            <a:r>
              <a:rPr lang="tr-TR" sz="1700" b="1" dirty="0"/>
              <a:t>Fonograf : </a:t>
            </a:r>
            <a:r>
              <a:rPr lang="tr-TR" sz="1700" b="1" dirty="0">
                <a:latin typeface="Calibri Light" panose="020F0302020204030204" pitchFamily="34" charset="0"/>
              </a:rPr>
              <a:t>S</a:t>
            </a:r>
            <a:r>
              <a:rPr lang="tr-TR" sz="1700" dirty="0">
                <a:effectLst/>
                <a:latin typeface="Calibri Light" panose="020F0302020204030204" pitchFamily="34" charset="0"/>
                <a:ea typeface="Calibri" panose="020F0502020204030204" pitchFamily="34" charset="0"/>
              </a:rPr>
              <a:t>esleri kayıt ve tespit ederek istenildiğinde tekrar edilmesini sağlayan makinedir.</a:t>
            </a:r>
            <a:endParaRPr lang="tr-TR" sz="1700" dirty="0"/>
          </a:p>
          <a:p>
            <a:pPr marL="342900" indent="-342900">
              <a:buFont typeface="+mj-lt"/>
              <a:buAutoNum type="arabicParenR"/>
            </a:pPr>
            <a:r>
              <a:rPr lang="tr-TR" sz="1700" b="1" dirty="0"/>
              <a:t>Ampulün ilk versiyonları :</a:t>
            </a:r>
            <a:r>
              <a:rPr lang="tr-TR" sz="1700" dirty="0"/>
              <a:t> </a:t>
            </a:r>
            <a:r>
              <a:rPr lang="tr-TR" sz="1700" dirty="0">
                <a:effectLst/>
                <a:latin typeface="Calibri Light" panose="020F0302020204030204" pitchFamily="34" charset="0"/>
                <a:ea typeface="Calibri" panose="020F0502020204030204" pitchFamily="34" charset="0"/>
                <a:cs typeface="Times New Roman" panose="02020603050405020304" pitchFamily="18" charset="0"/>
              </a:rPr>
              <a:t>1879'da Thomas Alva Edison tarafından geleneksel anlamda “icat edilmedi”, ancak ticari olarak pratik ilk akkor ışığı yarattığı söylenebilirdi.</a:t>
            </a:r>
            <a:endParaRPr lang="tr-TR"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arenR"/>
            </a:pPr>
            <a:r>
              <a:rPr lang="tr-TR" sz="1700" b="1" dirty="0"/>
              <a:t>Film kamerası : </a:t>
            </a:r>
            <a:r>
              <a:rPr lang="tr-TR" sz="1700" dirty="0">
                <a:effectLst/>
                <a:latin typeface="Calibri Light" panose="020F0302020204030204" pitchFamily="34" charset="0"/>
                <a:ea typeface="Calibri" panose="020F0502020204030204" pitchFamily="34" charset="0"/>
              </a:rPr>
              <a:t>Kamera bir elektrik motoruyla çalışıyordu ve yeni dişli filmle çekim yapabiliyordu. Sonraki yüzyıl sinematografisinin temeli olacak yüksek hızlı dur-kalk film hareketi için ilk pratik sistemdi. </a:t>
            </a:r>
            <a:endParaRPr lang="tr-TR" sz="1700" b="1" dirty="0"/>
          </a:p>
          <a:p>
            <a:pPr indent="-228600">
              <a:lnSpc>
                <a:spcPct val="90000"/>
              </a:lnSpc>
              <a:spcAft>
                <a:spcPts val="600"/>
              </a:spcAft>
              <a:buFont typeface="Arial" panose="020B0604020202020204" pitchFamily="34" charset="0"/>
              <a:buChar char="•"/>
            </a:pPr>
            <a:endParaRPr lang="tr-TR" dirty="0"/>
          </a:p>
        </p:txBody>
      </p:sp>
      <p:sp>
        <p:nvSpPr>
          <p:cNvPr id="1049" name="Oval 74">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8" name="Picture 4" descr="Eski Plaklar - Fonoğraf ve Silindir Tarihi">
            <a:extLst>
              <a:ext uri="{FF2B5EF4-FFF2-40B4-BE49-F238E27FC236}">
                <a16:creationId xmlns:a16="http://schemas.microsoft.com/office/drawing/2014/main" id="{C618BF64-1E81-4DBE-A31F-389DB0DEB0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9819" r="-1" b="22165"/>
          <a:stretch/>
        </p:blipFill>
        <p:spPr bwMode="auto">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Thomas Edison&amp;#39;un Bilinmeyen 10 Tuhaf Buluşu! - Moblobi.com">
            <a:extLst>
              <a:ext uri="{FF2B5EF4-FFF2-40B4-BE49-F238E27FC236}">
                <a16:creationId xmlns:a16="http://schemas.microsoft.com/office/drawing/2014/main" id="{FF2BC01B-9BE0-4E5D-9801-90F2C1230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6" t="494" r="29859" b="-496"/>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Film Kurgusu*">
            <a:extLst>
              <a:ext uri="{FF2B5EF4-FFF2-40B4-BE49-F238E27FC236}">
                <a16:creationId xmlns:a16="http://schemas.microsoft.com/office/drawing/2014/main" id="{D58ADBEF-130A-44BD-9E1F-9F2831D6E2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14" r="2463"/>
          <a:stretch/>
        </p:blipFill>
        <p:spPr bwMode="auto">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9106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7910AC-F885-40B9-960F-EF9FD8265405}"/>
              </a:ext>
            </a:extLst>
          </p:cNvPr>
          <p:cNvSpPr txBox="1"/>
          <p:nvPr/>
        </p:nvSpPr>
        <p:spPr>
          <a:xfrm>
            <a:off x="472089" y="437745"/>
            <a:ext cx="4810030" cy="457200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b="1" dirty="0"/>
              <a:t>Tesla'nın Çalışmaları</a:t>
            </a:r>
            <a:endParaRPr lang="tr-TR" sz="2000" b="1" dirty="0"/>
          </a:p>
          <a:p>
            <a:pPr indent="-228600">
              <a:lnSpc>
                <a:spcPct val="90000"/>
              </a:lnSpc>
              <a:spcAft>
                <a:spcPts val="600"/>
              </a:spcAft>
              <a:buFont typeface="Arial" panose="020B0604020202020204" pitchFamily="34" charset="0"/>
              <a:buChar char="•"/>
            </a:pPr>
            <a:endParaRPr lang="tr-TR" sz="1700" dirty="0"/>
          </a:p>
          <a:p>
            <a:pPr marL="342900" indent="-342900">
              <a:buFont typeface="+mj-lt"/>
              <a:buAutoNum type="arabicParenR"/>
            </a:pPr>
            <a:r>
              <a:rPr lang="tr-TR" sz="1700" b="1" dirty="0"/>
              <a:t>Tesla bobini :</a:t>
            </a:r>
            <a:r>
              <a:rPr lang="tr-TR" sz="1700" dirty="0"/>
              <a:t> </a:t>
            </a:r>
            <a:r>
              <a:rPr lang="tr-TR" sz="1700" dirty="0">
                <a:effectLst/>
                <a:latin typeface="Calibri Light" panose="020F0302020204030204" pitchFamily="34" charset="0"/>
                <a:ea typeface="Calibri" panose="020F0502020204030204" pitchFamily="34" charset="0"/>
              </a:rPr>
              <a:t>1891 yılında Nikola Tesla tarafından bulunan ve yüksek voltaj, düşük akım ve yüksek frekansta alternatif akım üretmek amacıyla kullanılan deşarj bobinleridir. </a:t>
            </a:r>
            <a:r>
              <a:rPr lang="tr-TR" sz="1700" dirty="0">
                <a:latin typeface="Calibri Light" panose="020F0302020204030204" pitchFamily="34" charset="0"/>
                <a:ea typeface="Calibri" panose="020F0502020204030204" pitchFamily="34" charset="0"/>
              </a:rPr>
              <a:t> akım</a:t>
            </a:r>
            <a:r>
              <a:rPr lang="tr-TR" sz="1700" dirty="0">
                <a:effectLst/>
                <a:latin typeface="Calibri Light" panose="020F0302020204030204" pitchFamily="34" charset="0"/>
                <a:ea typeface="Calibri" panose="020F0502020204030204" pitchFamily="34" charset="0"/>
              </a:rPr>
              <a:t> üretmek amacıyla kullanılan deşarj bobinleridir.</a:t>
            </a:r>
            <a:endParaRPr lang="tr-TR" sz="1700" dirty="0"/>
          </a:p>
          <a:p>
            <a:pPr marL="342900" indent="-342900">
              <a:buFont typeface="+mj-lt"/>
              <a:buAutoNum type="arabicParenR"/>
            </a:pPr>
            <a:r>
              <a:rPr lang="tr-TR" sz="1700" b="1" dirty="0"/>
              <a:t>Uzaktan kumanda, kozmik ses dalgaları ve uzay: </a:t>
            </a:r>
            <a:r>
              <a:rPr lang="tr-TR" sz="1700" dirty="0">
                <a:latin typeface="+mj-lt"/>
              </a:rPr>
              <a:t>N</a:t>
            </a:r>
            <a:r>
              <a:rPr lang="tr-TR" sz="1700" dirty="0">
                <a:effectLst/>
                <a:latin typeface="+mj-lt"/>
                <a:ea typeface="Calibri" panose="020F0502020204030204" pitchFamily="34" charset="0"/>
              </a:rPr>
              <a:t>ikola Tesla uzaydaki hayatın varlığı ile de yakından ilgilenmiş. Dünya'da ilk defa 1899 yılının Mart ayında kendi laboratuvarından uzaya ses dalgaları göndermiştir. Uzaydan </a:t>
            </a:r>
            <a:r>
              <a:rPr lang="tr-TR" sz="1700" dirty="0">
                <a:latin typeface="+mj-lt"/>
                <a:ea typeface="Calibri" panose="020F0502020204030204" pitchFamily="34" charset="0"/>
              </a:rPr>
              <a:t>kozmik</a:t>
            </a:r>
            <a:r>
              <a:rPr lang="tr-TR" sz="1700" dirty="0">
                <a:effectLst/>
                <a:latin typeface="+mj-lt"/>
                <a:ea typeface="Calibri" panose="020F0502020204030204" pitchFamily="34" charset="0"/>
              </a:rPr>
              <a:t> ses dalgalarının kaydını yapmıştır.</a:t>
            </a:r>
            <a:endParaRPr lang="tr-TR" sz="1700" dirty="0">
              <a:latin typeface="+mj-lt"/>
            </a:endParaRPr>
          </a:p>
          <a:p>
            <a:pPr marL="342900" indent="-342900">
              <a:buFont typeface="+mj-lt"/>
              <a:buAutoNum type="arabicParenR"/>
            </a:pPr>
            <a:r>
              <a:rPr lang="tr-TR" sz="1700" b="1" dirty="0"/>
              <a:t>Radyo frekans alternatörü : </a:t>
            </a:r>
            <a:r>
              <a:rPr lang="nn-NO" sz="1700" b="0" i="0" dirty="0">
                <a:effectLst/>
                <a:latin typeface="+mj-lt"/>
              </a:rPr>
              <a:t>1890'da Nikola Tesla yüksek frekans alternatif akım üreteçlerini yapmıştı.</a:t>
            </a:r>
            <a:endParaRPr lang="tr-TR" sz="1700" dirty="0">
              <a:latin typeface="+mj-lt"/>
            </a:endParaRPr>
          </a:p>
          <a:p>
            <a:pPr marL="342900" indent="-342900">
              <a:buFont typeface="+mj-lt"/>
              <a:buAutoNum type="arabicParenR"/>
            </a:pPr>
            <a:endParaRPr lang="tr-TR" dirty="0"/>
          </a:p>
          <a:p>
            <a:endParaRPr lang="tr-TR" dirty="0"/>
          </a:p>
          <a:p>
            <a:pPr indent="-228600">
              <a:lnSpc>
                <a:spcPct val="90000"/>
              </a:lnSpc>
              <a:spcAft>
                <a:spcPts val="600"/>
              </a:spcAft>
              <a:buFont typeface="Arial" panose="020B0604020202020204" pitchFamily="34" charset="0"/>
              <a:buChar char="•"/>
            </a:pPr>
            <a:endParaRPr lang="tr-TR" dirty="0"/>
          </a:p>
          <a:p>
            <a:pPr indent="-228600">
              <a:lnSpc>
                <a:spcPct val="90000"/>
              </a:lnSpc>
              <a:spcAft>
                <a:spcPts val="600"/>
              </a:spcAft>
              <a:buFont typeface="Arial" panose="020B0604020202020204" pitchFamily="34" charset="0"/>
              <a:buChar char="•"/>
            </a:pPr>
            <a:endParaRPr lang="en-US" dirty="0"/>
          </a:p>
        </p:txBody>
      </p:sp>
      <p:sp>
        <p:nvSpPr>
          <p:cNvPr id="2063" name="Oval 81">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4" name="Picture 6" descr="Nikola Tesla • elektromanyetix">
            <a:extLst>
              <a:ext uri="{FF2B5EF4-FFF2-40B4-BE49-F238E27FC236}">
                <a16:creationId xmlns:a16="http://schemas.microsoft.com/office/drawing/2014/main" id="{045CD2A5-1860-48E9-8490-A8EDD7C8CA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89" r="-9" b="3453"/>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2064" name="Freeform: Shape 83">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6" name="Picture 8" descr="Filbox Htr-1000S Uzaktan Kumanda Orjinal Fiyatı">
            <a:extLst>
              <a:ext uri="{FF2B5EF4-FFF2-40B4-BE49-F238E27FC236}">
                <a16:creationId xmlns:a16="http://schemas.microsoft.com/office/drawing/2014/main" id="{4A0B5D79-EA0C-4F35-A3BB-156559AAB7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3"/>
          <a:stretch/>
        </p:blipFill>
        <p:spPr bwMode="auto">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Biyografi 400&amp;#39;den fazla buluşu olan mucit ”Nicola Tesla” | Redüktör,  Varyatör, Dişli ve Motor Teknolojileri Dergisi">
            <a:extLst>
              <a:ext uri="{FF2B5EF4-FFF2-40B4-BE49-F238E27FC236}">
                <a16:creationId xmlns:a16="http://schemas.microsoft.com/office/drawing/2014/main" id="{1438F0C9-3C5C-4FD9-BFEC-6CBB9F920B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845" r="-2" b="15843"/>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8EE228E-5230-4554-B3B4-9B50FDC372FD}"/>
              </a:ext>
            </a:extLst>
          </p:cNvPr>
          <p:cNvSpPr>
            <a:spLocks noGrp="1"/>
          </p:cNvSpPr>
          <p:nvPr>
            <p:ph type="sldNum" sz="quarter" idx="12"/>
          </p:nvPr>
        </p:nvSpPr>
        <p:spPr>
          <a:xfrm>
            <a:off x="804484" y="6108192"/>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3F1A131D-8191-49E1-AA46-E8F96DDF566E}" type="slidenum">
              <a:rPr lang="en-US" sz="1500">
                <a:solidFill>
                  <a:srgbClr val="FFFFFF"/>
                </a:solidFill>
              </a:rPr>
              <a:pPr algn="ctr">
                <a:spcAft>
                  <a:spcPts val="600"/>
                </a:spcAft>
              </a:pPr>
              <a:t>5</a:t>
            </a:fld>
            <a:endParaRPr lang="en-US" sz="1500" dirty="0">
              <a:solidFill>
                <a:srgbClr val="FFFFFF"/>
              </a:solidFill>
            </a:endParaRPr>
          </a:p>
        </p:txBody>
      </p:sp>
      <p:sp>
        <p:nvSpPr>
          <p:cNvPr id="88" name="Freeform: Shape 87">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Nikola Tesla">
            <a:extLst>
              <a:ext uri="{FF2B5EF4-FFF2-40B4-BE49-F238E27FC236}">
                <a16:creationId xmlns:a16="http://schemas.microsoft.com/office/drawing/2014/main" id="{7B784B06-5121-4EB0-833A-994D45825D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596" r="5" b="2441"/>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sp>
        <p:nvSpPr>
          <p:cNvPr id="90" name="Freeform: Shape 89">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8" name="Picture 10" descr="TRC #384: Did Nikola Tesla Contact Aliens? + FTC vs Lumosity + Ugly Baby  Lawsuit? | The Reality Check">
            <a:extLst>
              <a:ext uri="{FF2B5EF4-FFF2-40B4-BE49-F238E27FC236}">
                <a16:creationId xmlns:a16="http://schemas.microsoft.com/office/drawing/2014/main" id="{EE302075-3544-4DB0-8D20-57B43328922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886" r="-2" b="-2"/>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46278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Karanlık ampullerin önünde yanan bir asılı ampul">
            <a:extLst>
              <a:ext uri="{FF2B5EF4-FFF2-40B4-BE49-F238E27FC236}">
                <a16:creationId xmlns:a16="http://schemas.microsoft.com/office/drawing/2014/main" id="{99A4C90D-89D2-4306-8854-3A9753AF37C9}"/>
              </a:ext>
            </a:extLst>
          </p:cNvPr>
          <p:cNvPicPr>
            <a:picLocks noChangeAspect="1"/>
          </p:cNvPicPr>
          <p:nvPr/>
        </p:nvPicPr>
        <p:blipFill rotWithShape="1">
          <a:blip r:embed="rId2">
            <a:alphaModFix amt="40000"/>
          </a:blip>
          <a:srcRect t="3151" b="12579"/>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04B00A3-821B-4CAC-880B-FB903B8A3F2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dirty="0">
                <a:ln w="22225">
                  <a:solidFill>
                    <a:schemeClr val="tx1"/>
                  </a:solidFill>
                  <a:miter lim="800000"/>
                </a:ln>
                <a:solidFill>
                  <a:srgbClr val="FFFFFF"/>
                </a:solidFill>
                <a:latin typeface="+mj-lt"/>
                <a:ea typeface="+mj-ea"/>
                <a:cs typeface="+mj-cs"/>
              </a:rPr>
              <a:t>Savaşın Kazananı</a:t>
            </a:r>
          </a:p>
        </p:txBody>
      </p:sp>
      <p:sp>
        <p:nvSpPr>
          <p:cNvPr id="2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FD32E6B4-995D-4BBF-8CDD-2E2414EB2BE0}"/>
              </a:ext>
            </a:extLst>
          </p:cNvPr>
          <p:cNvSpPr txBox="1"/>
          <p:nvPr/>
        </p:nvSpPr>
        <p:spPr>
          <a:xfrm>
            <a:off x="838200" y="2004446"/>
            <a:ext cx="10515600" cy="417689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tr-TR" sz="2000" dirty="0">
                <a:solidFill>
                  <a:srgbClr val="FFFFFF"/>
                </a:solidFill>
              </a:rPr>
              <a:t>Nikola Tesla ve Thomas A. Edison yaşadıkları dönemde yaptıkları büyük bilimsel başarılar neticesinde günümüz teknolojisine büyük yarar sağlamıştır. Edison ve Tesla arasında geçenleri kendi yaşadıkları devrin aydınları ve yazışma mektuplarından öğrenmemiz ve bunun neticesinde bir sonuca ulaşmamız mümkün olsa bile bir savaşta kesin olarak kazanan tayin etmek insanları çelişkiye düşürecek bir husustur, bu nedenle her ne kadar Tesla'nın icatları günümüz teknolojisine daha büyük katkı sağlamış görünse de her iki bilim insanından bir galip çıkarmak şüphesiz haksızlık olacaktır.</a:t>
            </a:r>
          </a:p>
          <a:p>
            <a:pPr indent="-228600">
              <a:lnSpc>
                <a:spcPct val="90000"/>
              </a:lnSpc>
              <a:spcAft>
                <a:spcPts val="600"/>
              </a:spcAft>
              <a:buFont typeface="Arial" panose="020B0604020202020204" pitchFamily="34" charset="0"/>
              <a:buChar char="•"/>
            </a:pPr>
            <a:endParaRPr lang="tr-TR" sz="2200" dirty="0">
              <a:solidFill>
                <a:srgbClr val="FFFFFF"/>
              </a:solidFill>
            </a:endParaRPr>
          </a:p>
          <a:p>
            <a:pPr indent="-228600">
              <a:lnSpc>
                <a:spcPct val="90000"/>
              </a:lnSpc>
              <a:spcAft>
                <a:spcPts val="600"/>
              </a:spcAft>
              <a:buFont typeface="Arial" panose="020B0604020202020204" pitchFamily="34" charset="0"/>
              <a:buChar char="•"/>
            </a:pPr>
            <a:r>
              <a:rPr lang="tr-TR" sz="3600" b="1" dirty="0">
                <a:solidFill>
                  <a:srgbClr val="FFFFFF"/>
                </a:solidFill>
              </a:rPr>
              <a:t>PEKİ SİZCE SAVAŞIN BİR GALİBİ VAR MI?</a:t>
            </a:r>
          </a:p>
          <a:p>
            <a:pPr indent="-228600">
              <a:lnSpc>
                <a:spcPct val="90000"/>
              </a:lnSpc>
              <a:spcAft>
                <a:spcPts val="600"/>
              </a:spcAft>
              <a:buFont typeface="Arial" panose="020B0604020202020204" pitchFamily="34" charset="0"/>
              <a:buChar char="•"/>
            </a:pPr>
            <a:endParaRPr lang="tr-TR" sz="2200" dirty="0">
              <a:solidFill>
                <a:srgbClr val="FFFFFF"/>
              </a:solidFill>
            </a:endParaRPr>
          </a:p>
        </p:txBody>
      </p:sp>
      <p:sp>
        <p:nvSpPr>
          <p:cNvPr id="2" name="Slayt Numarası Yer Tutucusu 1">
            <a:extLst>
              <a:ext uri="{FF2B5EF4-FFF2-40B4-BE49-F238E27FC236}">
                <a16:creationId xmlns:a16="http://schemas.microsoft.com/office/drawing/2014/main" id="{91C6F7A9-3BD7-4EDC-B8F2-CCC7E749EC12}"/>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3F1A131D-8191-49E1-AA46-E8F96DDF566E}" type="slidenum">
              <a:rPr lang="en-US">
                <a:solidFill>
                  <a:srgbClr val="FFFFFF"/>
                </a:solidFill>
                <a:latin typeface="Calibri" panose="020F0502020204030204"/>
              </a:rPr>
              <a:pPr>
                <a:lnSpc>
                  <a:spcPct val="90000"/>
                </a:lnSpc>
                <a:spcAft>
                  <a:spcPts val="600"/>
                </a:spcAft>
                <a:defRPr/>
              </a:pPr>
              <a:t>6</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205409560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8" name="Picture 6" descr="Bilgisayar Nedir, Ne İşe Yarar? Bilgisayar Hakkında Bilgi - Diyadinnet Haber">
            <a:extLst>
              <a:ext uri="{FF2B5EF4-FFF2-40B4-BE49-F238E27FC236}">
                <a16:creationId xmlns:a16="http://schemas.microsoft.com/office/drawing/2014/main" id="{767FF78A-7E28-40DD-921A-AEE4817188A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30"/>
          <a:stretch/>
        </p:blipFill>
        <p:spPr bwMode="auto">
          <a:xfrm>
            <a:off x="20" y="1021"/>
            <a:ext cx="12191980" cy="68559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D3702F-3EE6-44E2-91EC-1E269B2F35C5}"/>
              </a:ext>
            </a:extLst>
          </p:cNvPr>
          <p:cNvSpPr txBox="1"/>
          <p:nvPr/>
        </p:nvSpPr>
        <p:spPr>
          <a:xfrm>
            <a:off x="720992" y="1941362"/>
            <a:ext cx="4492454" cy="2419097"/>
          </a:xfrm>
          <a:prstGeom prst="rect">
            <a:avLst/>
          </a:prstGeom>
        </p:spPr>
        <p:txBody>
          <a:bodyPr vert="horz" lIns="91440" tIns="45720" rIns="91440" bIns="45720" rtlCol="0" anchor="t">
            <a:normAutofit/>
          </a:bodyPr>
          <a:lstStyle/>
          <a:p>
            <a:pPr>
              <a:lnSpc>
                <a:spcPct val="90000"/>
              </a:lnSpc>
              <a:spcAft>
                <a:spcPts val="600"/>
              </a:spcAft>
            </a:pPr>
            <a:r>
              <a:rPr lang="tr-TR" sz="2000" b="1" dirty="0"/>
              <a:t>Günümüz</a:t>
            </a:r>
            <a:r>
              <a:rPr lang="en-US" sz="2000" b="1" dirty="0"/>
              <a:t> </a:t>
            </a:r>
            <a:r>
              <a:rPr lang="tr-TR" sz="2000" b="1" dirty="0"/>
              <a:t>Teknolojisine</a:t>
            </a:r>
            <a:r>
              <a:rPr lang="en-US" sz="2000" b="1" dirty="0"/>
              <a:t> </a:t>
            </a:r>
            <a:r>
              <a:rPr lang="tr-TR" sz="2000" b="1" dirty="0"/>
              <a:t>Yansımaları</a:t>
            </a:r>
          </a:p>
          <a:p>
            <a:pPr indent="-228600">
              <a:lnSpc>
                <a:spcPct val="90000"/>
              </a:lnSpc>
              <a:spcAft>
                <a:spcPts val="600"/>
              </a:spcAft>
              <a:buFont typeface="Arial" panose="020B0604020202020204" pitchFamily="34" charset="0"/>
              <a:buChar char="•"/>
            </a:pPr>
            <a:endParaRPr lang="tr-TR" dirty="0"/>
          </a:p>
          <a:p>
            <a:pPr indent="-228600">
              <a:lnSpc>
                <a:spcPct val="90000"/>
              </a:lnSpc>
              <a:spcAft>
                <a:spcPts val="600"/>
              </a:spcAft>
              <a:buFont typeface="Arial" panose="020B0604020202020204" pitchFamily="34" charset="0"/>
              <a:buChar char="•"/>
            </a:pPr>
            <a:r>
              <a:rPr lang="tr-TR" dirty="0"/>
              <a:t>Teknolojik aletler, bilgisayarlar, telefonlar, bluetooth teknolojisi, elektrik motorları, uzaktan kumandalar, adsl…</a:t>
            </a:r>
          </a:p>
          <a:p>
            <a:pPr>
              <a:lnSpc>
                <a:spcPct val="90000"/>
              </a:lnSpc>
              <a:spcAft>
                <a:spcPts val="600"/>
              </a:spcAft>
            </a:pPr>
            <a:endParaRPr lang="en-US" dirty="0"/>
          </a:p>
        </p:txBody>
      </p:sp>
      <p:sp>
        <p:nvSpPr>
          <p:cNvPr id="143" name="Oval 14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82" name="Picture 10" descr="SKYTECH 22000 HD Uydu Kumanda - Antenci | Türkiye&amp;#39;nin En Çeşitli Elektronik  Marketi">
            <a:extLst>
              <a:ext uri="{FF2B5EF4-FFF2-40B4-BE49-F238E27FC236}">
                <a16:creationId xmlns:a16="http://schemas.microsoft.com/office/drawing/2014/main" id="{90C005D2-2828-4E69-8D1D-679D7A6123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flipH="1">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145" name="Freeform: Shape 14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Resim 4" descr="elektronik eşyalar, iç mekan, siyah içeren bir resim&#10;&#10;Açıklama otomatik olarak oluşturuldu">
            <a:extLst>
              <a:ext uri="{FF2B5EF4-FFF2-40B4-BE49-F238E27FC236}">
                <a16:creationId xmlns:a16="http://schemas.microsoft.com/office/drawing/2014/main" id="{2DEF9AA1-A0A8-48F8-88B9-F06651503928}"/>
              </a:ext>
            </a:extLst>
          </p:cNvPr>
          <p:cNvPicPr>
            <a:picLocks noChangeAspect="1"/>
          </p:cNvPicPr>
          <p:nvPr/>
        </p:nvPicPr>
        <p:blipFill rotWithShape="1">
          <a:blip r:embed="rId4"/>
          <a:srcRect/>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6" name="Resim 5" descr="metin, beyaz tahta içeren bir resim&#10;&#10;Açıklama otomatik olarak oluşturuldu">
            <a:extLst>
              <a:ext uri="{FF2B5EF4-FFF2-40B4-BE49-F238E27FC236}">
                <a16:creationId xmlns:a16="http://schemas.microsoft.com/office/drawing/2014/main" id="{323BED76-D6EA-4181-A61A-88D3EBED4B6A}"/>
              </a:ext>
            </a:extLst>
          </p:cNvPr>
          <p:cNvPicPr>
            <a:picLocks noChangeAspect="1"/>
          </p:cNvPicPr>
          <p:nvPr/>
        </p:nvPicPr>
        <p:blipFill rotWithShape="1">
          <a:blip r:embed="rId5"/>
          <a:srcRect t="16131" r="-4" b="10"/>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 name="Slide Number Placeholder 1">
            <a:extLst>
              <a:ext uri="{FF2B5EF4-FFF2-40B4-BE49-F238E27FC236}">
                <a16:creationId xmlns:a16="http://schemas.microsoft.com/office/drawing/2014/main" id="{E89DFD00-CAFF-4976-8C1C-9B26521FA533}"/>
              </a:ext>
            </a:extLst>
          </p:cNvPr>
          <p:cNvSpPr>
            <a:spLocks noGrp="1"/>
          </p:cNvSpPr>
          <p:nvPr>
            <p:ph type="sldNum" sz="quarter" idx="12"/>
          </p:nvPr>
        </p:nvSpPr>
        <p:spPr>
          <a:xfrm>
            <a:off x="804484" y="6108192"/>
            <a:ext cx="548640" cy="548640"/>
          </a:xfrm>
          <a:prstGeom prst="ellipse">
            <a:avLst/>
          </a:prstGeom>
          <a:solidFill>
            <a:srgbClr val="2C4F39"/>
          </a:solidFill>
        </p:spPr>
        <p:txBody>
          <a:bodyPr vert="horz" lIns="91440" tIns="45720" rIns="91440" bIns="45720" rtlCol="0" anchor="ctr">
            <a:normAutofit/>
          </a:bodyPr>
          <a:lstStyle/>
          <a:p>
            <a:pPr algn="ctr">
              <a:spcAft>
                <a:spcPts val="600"/>
              </a:spcAft>
            </a:pPr>
            <a:fld id="{3F1A131D-8191-49E1-AA46-E8F96DDF566E}" type="slidenum">
              <a:rPr lang="en-US" sz="1500">
                <a:solidFill>
                  <a:srgbClr val="FFFFFF"/>
                </a:solidFill>
              </a:rPr>
              <a:pPr algn="ctr">
                <a:spcAft>
                  <a:spcPts val="600"/>
                </a:spcAft>
              </a:pPr>
              <a:t>7</a:t>
            </a:fld>
            <a:endParaRPr lang="en-US" sz="1500" dirty="0">
              <a:solidFill>
                <a:srgbClr val="FFFFFF"/>
              </a:solidFill>
            </a:endParaRPr>
          </a:p>
        </p:txBody>
      </p:sp>
      <p:sp>
        <p:nvSpPr>
          <p:cNvPr id="149" name="Freeform: Shape 148">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6" name="Picture 4" descr="Cep Telefonu Satın Alırken Nelere Dikkat Etmeli? - CHIP Online">
            <a:extLst>
              <a:ext uri="{FF2B5EF4-FFF2-40B4-BE49-F238E27FC236}">
                <a16:creationId xmlns:a16="http://schemas.microsoft.com/office/drawing/2014/main" id="{AF5387F1-6D3A-45CE-A4F6-9D40295972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 b="6014"/>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sp>
        <p:nvSpPr>
          <p:cNvPr id="151" name="Freeform: Shape 150">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80" name="Picture 8" descr="Şalter Elektrik Makina Sanayi ve Ticaret A.Ş.">
            <a:extLst>
              <a:ext uri="{FF2B5EF4-FFF2-40B4-BE49-F238E27FC236}">
                <a16:creationId xmlns:a16="http://schemas.microsoft.com/office/drawing/2014/main" id="{53357764-D1C0-4CB6-AA7A-98AC6E20684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76" r="2889" b="-1"/>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9225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F1B6B37E-5D59-434F-8E4B-0F7271590665}"/>
              </a:ext>
            </a:extLst>
          </p:cNvPr>
          <p:cNvSpPr txBox="1"/>
          <p:nvPr/>
        </p:nvSpPr>
        <p:spPr>
          <a:xfrm>
            <a:off x="838200" y="669925"/>
            <a:ext cx="4508946" cy="1325563"/>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400" kern="1200" dirty="0">
                <a:solidFill>
                  <a:schemeClr val="bg1"/>
                </a:solidFill>
                <a:latin typeface="+mj-lt"/>
                <a:ea typeface="+mj-ea"/>
                <a:cs typeface="+mj-cs"/>
              </a:rPr>
              <a:t>Kaynakça</a:t>
            </a:r>
          </a:p>
        </p:txBody>
      </p:sp>
      <p:cxnSp>
        <p:nvCxnSpPr>
          <p:cNvPr id="11"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04076406-AABF-423E-9A33-1B97C7C66468}"/>
              </a:ext>
            </a:extLst>
          </p:cNvPr>
          <p:cNvSpPr txBox="1"/>
          <p:nvPr/>
        </p:nvSpPr>
        <p:spPr>
          <a:xfrm>
            <a:off x="1392667" y="2398957"/>
            <a:ext cx="9406666" cy="352614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solidFill>
                  <a:schemeClr val="bg1"/>
                </a:solidFill>
                <a:hlinkClick r:id="rId2"/>
              </a:rPr>
              <a:t>https://tr.wikipedia.org/wiki/Nikola_Tesla</a:t>
            </a:r>
            <a:endParaRPr lang="en-US" sz="2000" dirty="0">
              <a:solidFill>
                <a:schemeClr val="bg1"/>
              </a:solidFill>
            </a:endParaRPr>
          </a:p>
          <a:p>
            <a:pPr marL="285750" indent="-228600">
              <a:lnSpc>
                <a:spcPct val="90000"/>
              </a:lnSpc>
              <a:spcAft>
                <a:spcPts val="600"/>
              </a:spcAft>
              <a:buFont typeface="Arial" panose="020B0604020202020204" pitchFamily="34" charset="0"/>
              <a:buChar char="•"/>
            </a:pPr>
            <a:r>
              <a:rPr lang="en-US" sz="2000" dirty="0">
                <a:solidFill>
                  <a:schemeClr val="bg1"/>
                </a:solidFill>
                <a:hlinkClick r:id="rId3"/>
              </a:rPr>
              <a:t>https://www.turkcebilgi.com/fonograf#post</a:t>
            </a:r>
            <a:endParaRPr lang="en-US" sz="2000" dirty="0">
              <a:solidFill>
                <a:schemeClr val="bg1"/>
              </a:solidFill>
            </a:endParaRPr>
          </a:p>
          <a:p>
            <a:pPr marL="285750" indent="-228600">
              <a:lnSpc>
                <a:spcPct val="90000"/>
              </a:lnSpc>
              <a:spcAft>
                <a:spcPts val="600"/>
              </a:spcAft>
              <a:buFont typeface="Arial" panose="020B0604020202020204" pitchFamily="34" charset="0"/>
              <a:buChar char="•"/>
            </a:pPr>
            <a:r>
              <a:rPr lang="en-US" sz="2000" dirty="0">
                <a:solidFill>
                  <a:schemeClr val="bg1"/>
                </a:solidFill>
                <a:hlinkClick r:id="rId4"/>
              </a:rPr>
              <a:t>https://64.media.tumblr.com/34b36583a21ce3b827208363358b25b1/tumblr_inline_pl5xyxoui91wvja53_500.jpg</a:t>
            </a:r>
            <a:endParaRPr lang="en-US" sz="2000" dirty="0">
              <a:solidFill>
                <a:schemeClr val="bg1"/>
              </a:solidFill>
            </a:endParaRPr>
          </a:p>
          <a:p>
            <a:pPr marL="285750" indent="-228600">
              <a:lnSpc>
                <a:spcPct val="90000"/>
              </a:lnSpc>
              <a:spcAft>
                <a:spcPts val="600"/>
              </a:spcAft>
              <a:buFont typeface="Arial" panose="020B0604020202020204" pitchFamily="34" charset="0"/>
              <a:buChar char="•"/>
            </a:pPr>
            <a:r>
              <a:rPr lang="en-US" sz="2000" dirty="0">
                <a:solidFill>
                  <a:schemeClr val="bg1"/>
                </a:solidFill>
                <a:hlinkClick r:id="rId5"/>
              </a:rPr>
              <a:t>https://www.linkedin.com/pulse/nikola-tesla-volkan-y%C4%B1ld%C4%B1r%C4%B1m-%C3%B6nder?articleId=6474635304157401089</a:t>
            </a:r>
            <a:endParaRPr lang="tr-TR" sz="2000" dirty="0">
              <a:solidFill>
                <a:schemeClr val="bg1"/>
              </a:solidFill>
            </a:endParaRPr>
          </a:p>
          <a:p>
            <a:pPr marL="285750" indent="-228600">
              <a:lnSpc>
                <a:spcPct val="90000"/>
              </a:lnSpc>
              <a:spcAft>
                <a:spcPts val="600"/>
              </a:spcAft>
              <a:buFont typeface="Arial" panose="020B0604020202020204" pitchFamily="34" charset="0"/>
              <a:buChar char="•"/>
            </a:pPr>
            <a:r>
              <a:rPr lang="en-US" sz="2000" dirty="0">
                <a:solidFill>
                  <a:schemeClr val="bg1"/>
                </a:solidFill>
                <a:hlinkClick r:id="rId6"/>
              </a:rPr>
              <a:t>https://tr.wikipedia.org/wiki/Thomas_Edison</a:t>
            </a:r>
            <a:endParaRPr lang="tr-TR" sz="2000" dirty="0">
              <a:solidFill>
                <a:schemeClr val="bg1"/>
              </a:solidFill>
            </a:endParaRPr>
          </a:p>
          <a:p>
            <a:pPr marL="285750" indent="-228600">
              <a:lnSpc>
                <a:spcPct val="90000"/>
              </a:lnSpc>
              <a:spcAft>
                <a:spcPts val="600"/>
              </a:spcAft>
              <a:buFont typeface="Arial" panose="020B0604020202020204" pitchFamily="34" charset="0"/>
              <a:buChar char="•"/>
            </a:pPr>
            <a:endParaRPr lang="en-US" sz="2000" dirty="0">
              <a:solidFill>
                <a:schemeClr val="bg1"/>
              </a:solidFill>
            </a:endParaRPr>
          </a:p>
          <a:p>
            <a:pPr marL="285750" indent="-228600">
              <a:lnSpc>
                <a:spcPct val="90000"/>
              </a:lnSpc>
              <a:spcAft>
                <a:spcPts val="600"/>
              </a:spcAft>
              <a:buFont typeface="Arial" panose="020B0604020202020204" pitchFamily="34" charset="0"/>
              <a:buChar char="•"/>
            </a:pPr>
            <a:endParaRPr lang="en-US" sz="2000" dirty="0">
              <a:solidFill>
                <a:schemeClr val="bg1"/>
              </a:solidFill>
            </a:endParaRPr>
          </a:p>
        </p:txBody>
      </p:sp>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623959D4-AAEF-4254-BBD9-39F90078022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F1A131D-8191-49E1-AA46-E8F96DDF566E}" type="slidenum">
              <a:rPr lang="en-US">
                <a:solidFill>
                  <a:schemeClr val="bg1">
                    <a:lumMod val="50000"/>
                  </a:schemeClr>
                </a:solidFill>
              </a:rPr>
              <a:pPr>
                <a:spcAft>
                  <a:spcPts val="600"/>
                </a:spcAft>
              </a:pPr>
              <a:t>8</a:t>
            </a:fld>
            <a:endParaRPr lang="en-US" dirty="0">
              <a:solidFill>
                <a:schemeClr val="bg1">
                  <a:lumMod val="50000"/>
                </a:schemeClr>
              </a:solidFill>
            </a:endParaRPr>
          </a:p>
        </p:txBody>
      </p:sp>
    </p:spTree>
    <p:extLst>
      <p:ext uri="{BB962C8B-B14F-4D97-AF65-F5344CB8AC3E}">
        <p14:creationId xmlns:p14="http://schemas.microsoft.com/office/powerpoint/2010/main" val="1824704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663</Words>
  <Application>Microsoft Office PowerPoint</Application>
  <PresentationFormat>Geniş ekran</PresentationFormat>
  <Paragraphs>55</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Calibri Light</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Aydemir</dc:creator>
  <cp:lastModifiedBy>Mustafa Aydemir</cp:lastModifiedBy>
  <cp:revision>13</cp:revision>
  <dcterms:created xsi:type="dcterms:W3CDTF">2021-11-17T19:52:50Z</dcterms:created>
  <dcterms:modified xsi:type="dcterms:W3CDTF">2021-12-03T17:22:35Z</dcterms:modified>
</cp:coreProperties>
</file>